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2C_54AD8B8E.xml" ContentType="application/vnd.ms-powerpoint.comments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heme/themeOverride1.xml" ContentType="application/vnd.openxmlformats-officedocument.themeOverride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4"/>
    <p:sldMasterId id="2147483734" r:id="rId5"/>
  </p:sldMasterIdLst>
  <p:notesMasterIdLst>
    <p:notesMasterId r:id="rId27"/>
  </p:notesMasterIdLst>
  <p:sldIdLst>
    <p:sldId id="286" r:id="rId6"/>
    <p:sldId id="296" r:id="rId7"/>
    <p:sldId id="295" r:id="rId8"/>
    <p:sldId id="291" r:id="rId9"/>
    <p:sldId id="292" r:id="rId10"/>
    <p:sldId id="298" r:id="rId11"/>
    <p:sldId id="315" r:id="rId12"/>
    <p:sldId id="299" r:id="rId13"/>
    <p:sldId id="300" r:id="rId14"/>
    <p:sldId id="310" r:id="rId15"/>
    <p:sldId id="301" r:id="rId16"/>
    <p:sldId id="302" r:id="rId17"/>
    <p:sldId id="313" r:id="rId18"/>
    <p:sldId id="311" r:id="rId19"/>
    <p:sldId id="305" r:id="rId20"/>
    <p:sldId id="307" r:id="rId21"/>
    <p:sldId id="308" r:id="rId22"/>
    <p:sldId id="309" r:id="rId23"/>
    <p:sldId id="288" r:id="rId24"/>
    <p:sldId id="270" r:id="rId25"/>
    <p:sldId id="31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95C918C-524F-1614-CD86-4533ADA8F1C6}" name="Ganesan, Mahin (mg4ccz)" initials="MG" userId="S::mg4ccz@virginia.edu::c579909e-4ef6-4484-9fc1-afc259f8a796" providerId="AD"/>
  <p188:author id="{2C478A90-D061-66C5-F357-57575581F6FC}" name="Jalali, Brendan Darab (bdj9wf)" initials="J(" userId="S::bdj9wf@virginia.edu::4649e04d-b151-47ad-9cfd-62d68d991c0d" providerId="AD"/>
  <p188:author id="{B9F8CACA-E7BC-4519-97FE-48BB2E276994}" name="Lever, Thomas Scott (tsl2b)" initials="L(" userId="S::tsl2b@virginia.edu::5e286952-0726-4d57-b3ec-9d299a7aed5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7DCCAB-0955-D88E-24FF-2525D54A2B13}" v="16" dt="2025-05-01T00:29:33.869"/>
    <p1510:client id="{29E897E7-46B3-F2F3-5726-3C97E26F4988}" v="2" dt="2025-05-01T22:51:11.974"/>
    <p1510:client id="{2A2F6B6D-0E9B-9EA9-C566-9899F8BED3D9}" v="52" dt="2025-05-01T01:34:28.927"/>
    <p1510:client id="{2B470E44-F61A-BFA5-1E36-0B47BEF4600A}" v="415" dt="2025-05-01T01:47:26.941"/>
    <p1510:client id="{8C9A2346-5CA7-4D91-9B1A-8FBF4B6B977D}" v="1606" dt="2025-05-01T01:39:41.764"/>
    <p1510:client id="{AAC60678-402F-381C-F53B-A5E82AA12C96}" v="6" dt="2025-05-01T23:02:33.446"/>
    <p1510:client id="{C52710A8-01F6-96E6-66DC-51457D443D4A}" v="1" dt="2025-05-01T21:42:24.5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comments/modernComment_12C_54AD8B8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EDB028C-44FC-4B77-B962-A9114E5615F4}" authorId="{2C478A90-D061-66C5-F357-57575581F6FC}" created="2025-05-01T00:24:59.777">
    <pc:sldMkLst xmlns:pc="http://schemas.microsoft.com/office/powerpoint/2013/main/command">
      <pc:docMk/>
      <pc:sldMk cId="1420659598" sldId="300"/>
    </pc:sldMkLst>
    <p188:replyLst>
      <p188:reply id="{EA1AC253-AA12-42C9-9657-37A8CF665C83}" authorId="{B9F8CACA-E7BC-4519-97FE-48BB2E276994}" created="2025-05-01T21:42:24.534">
        <p188:txBody>
          <a:bodyPr/>
          <a:lstStyle/>
          <a:p>
            <a:r>
              <a:rPr lang="en-US"/>
              <a:t>Rewrote with your acceptance</a:t>
            </a:r>
          </a:p>
        </p188:txBody>
      </p188:reply>
    </p188:replyLst>
    <p188:txBody>
      <a:bodyPr/>
      <a:lstStyle/>
      <a:p>
        <a:r>
          <a:rPr lang="en-US"/>
          <a:t>Summarize to something like "a lot of effort was put into reconfiguring data pipeline"</a:t>
        </a:r>
      </a:p>
    </p188:txBody>
  </p188:cm>
</p188:cmLst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E9387F-DA8E-4A7F-B71A-8283A69BE9DA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EEAA63-AA4A-464F-A0F9-CEBE4782B6D5}">
      <dgm:prSet phldr="0"/>
      <dgm:spPr/>
      <dgm:t>
        <a:bodyPr/>
        <a:lstStyle/>
        <a:p>
          <a:pPr rtl="0"/>
          <a:r>
            <a:rPr lang="en-US">
              <a:latin typeface="Neue Haas Grotesk Text Pro"/>
            </a:rPr>
            <a:t>Identify ghost forests across the US</a:t>
          </a:r>
        </a:p>
      </dgm:t>
    </dgm:pt>
    <dgm:pt modelId="{53F8CCA2-8E92-4725-9668-F7BFFBE99CEE}" type="parTrans" cxnId="{DB1E11D0-34E4-4B7F-B294-EA6BA9E56A58}">
      <dgm:prSet/>
      <dgm:spPr/>
    </dgm:pt>
    <dgm:pt modelId="{1BAF5459-8B3C-455B-96DC-D20E2E6AD285}" type="sibTrans" cxnId="{DB1E11D0-34E4-4B7F-B294-EA6BA9E56A58}">
      <dgm:prSet/>
      <dgm:spPr/>
    </dgm:pt>
    <dgm:pt modelId="{4E0289DB-F6D7-406C-8ECE-FBC4A1FAEE41}">
      <dgm:prSet phldr="0"/>
      <dgm:spPr/>
      <dgm:t>
        <a:bodyPr/>
        <a:lstStyle/>
        <a:p>
          <a:pPr rtl="0"/>
          <a:r>
            <a:rPr lang="en-US">
              <a:latin typeface="Neue Haas Grotesk Text Pro"/>
            </a:rPr>
            <a:t>Support our sponsors at the Environmental Science Department at UVA</a:t>
          </a:r>
          <a:endParaRPr lang="en-US"/>
        </a:p>
      </dgm:t>
    </dgm:pt>
    <dgm:pt modelId="{D0A9C89A-36A5-49AB-8553-32B99D21719E}" type="parTrans" cxnId="{B7AAD69D-1730-43F0-9F3A-4177471A2346}">
      <dgm:prSet/>
      <dgm:spPr/>
    </dgm:pt>
    <dgm:pt modelId="{A51E5C83-4071-4F7B-A175-0D37926EE6C5}" type="sibTrans" cxnId="{B7AAD69D-1730-43F0-9F3A-4177471A2346}">
      <dgm:prSet/>
      <dgm:spPr/>
    </dgm:pt>
    <dgm:pt modelId="{C36F37F5-C37F-4230-B039-9723339925AA}" type="pres">
      <dgm:prSet presAssocID="{BDE9387F-DA8E-4A7F-B71A-8283A69BE9D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8657A72-6715-4C9F-9C6D-77792797D971}" type="pres">
      <dgm:prSet presAssocID="{3FEEAA63-AA4A-464F-A0F9-CEBE4782B6D5}" presName="hierRoot1" presStyleCnt="0"/>
      <dgm:spPr/>
    </dgm:pt>
    <dgm:pt modelId="{C4AD0A79-5A9B-4A7D-9C28-0C5AE4F9C299}" type="pres">
      <dgm:prSet presAssocID="{3FEEAA63-AA4A-464F-A0F9-CEBE4782B6D5}" presName="composite" presStyleCnt="0"/>
      <dgm:spPr/>
    </dgm:pt>
    <dgm:pt modelId="{E165A366-B82E-45AE-A689-C0C0E6F334DB}" type="pres">
      <dgm:prSet presAssocID="{3FEEAA63-AA4A-464F-A0F9-CEBE4782B6D5}" presName="background" presStyleLbl="node0" presStyleIdx="0" presStyleCnt="2"/>
      <dgm:spPr/>
    </dgm:pt>
    <dgm:pt modelId="{B6A6ED85-A4B7-45E0-BDEE-F841A5BC2313}" type="pres">
      <dgm:prSet presAssocID="{3FEEAA63-AA4A-464F-A0F9-CEBE4782B6D5}" presName="text" presStyleLbl="fgAcc0" presStyleIdx="0" presStyleCnt="2">
        <dgm:presLayoutVars>
          <dgm:chPref val="3"/>
        </dgm:presLayoutVars>
      </dgm:prSet>
      <dgm:spPr/>
    </dgm:pt>
    <dgm:pt modelId="{E00B0A12-9B3E-404F-A876-35657676B45C}" type="pres">
      <dgm:prSet presAssocID="{3FEEAA63-AA4A-464F-A0F9-CEBE4782B6D5}" presName="hierChild2" presStyleCnt="0"/>
      <dgm:spPr/>
    </dgm:pt>
    <dgm:pt modelId="{21826978-55C1-4099-BACE-B01591768FD2}" type="pres">
      <dgm:prSet presAssocID="{4E0289DB-F6D7-406C-8ECE-FBC4A1FAEE41}" presName="hierRoot1" presStyleCnt="0"/>
      <dgm:spPr/>
    </dgm:pt>
    <dgm:pt modelId="{C7341A0E-DCEC-40FD-9AC8-94F7D33B5296}" type="pres">
      <dgm:prSet presAssocID="{4E0289DB-F6D7-406C-8ECE-FBC4A1FAEE41}" presName="composite" presStyleCnt="0"/>
      <dgm:spPr/>
    </dgm:pt>
    <dgm:pt modelId="{EEFF967E-A72D-48A7-88EA-E05C68663716}" type="pres">
      <dgm:prSet presAssocID="{4E0289DB-F6D7-406C-8ECE-FBC4A1FAEE41}" presName="background" presStyleLbl="node0" presStyleIdx="1" presStyleCnt="2"/>
      <dgm:spPr/>
    </dgm:pt>
    <dgm:pt modelId="{705F1B47-6CF8-45BF-AE24-9EC1B0CC8B4D}" type="pres">
      <dgm:prSet presAssocID="{4E0289DB-F6D7-406C-8ECE-FBC4A1FAEE41}" presName="text" presStyleLbl="fgAcc0" presStyleIdx="1" presStyleCnt="2">
        <dgm:presLayoutVars>
          <dgm:chPref val="3"/>
        </dgm:presLayoutVars>
      </dgm:prSet>
      <dgm:spPr/>
    </dgm:pt>
    <dgm:pt modelId="{43932B49-DFA4-4D52-9D3C-908B8034D390}" type="pres">
      <dgm:prSet presAssocID="{4E0289DB-F6D7-406C-8ECE-FBC4A1FAEE41}" presName="hierChild2" presStyleCnt="0"/>
      <dgm:spPr/>
    </dgm:pt>
  </dgm:ptLst>
  <dgm:cxnLst>
    <dgm:cxn modelId="{08E7C835-3687-4466-8AEC-8FE839263B4B}" type="presOf" srcId="{BDE9387F-DA8E-4A7F-B71A-8283A69BE9DA}" destId="{C36F37F5-C37F-4230-B039-9723339925AA}" srcOrd="0" destOrd="0" presId="urn:microsoft.com/office/officeart/2005/8/layout/hierarchy1"/>
    <dgm:cxn modelId="{B7AAD69D-1730-43F0-9F3A-4177471A2346}" srcId="{BDE9387F-DA8E-4A7F-B71A-8283A69BE9DA}" destId="{4E0289DB-F6D7-406C-8ECE-FBC4A1FAEE41}" srcOrd="1" destOrd="0" parTransId="{D0A9C89A-36A5-49AB-8553-32B99D21719E}" sibTransId="{A51E5C83-4071-4F7B-A175-0D37926EE6C5}"/>
    <dgm:cxn modelId="{DB1E11D0-34E4-4B7F-B294-EA6BA9E56A58}" srcId="{BDE9387F-DA8E-4A7F-B71A-8283A69BE9DA}" destId="{3FEEAA63-AA4A-464F-A0F9-CEBE4782B6D5}" srcOrd="0" destOrd="0" parTransId="{53F8CCA2-8E92-4725-9668-F7BFFBE99CEE}" sibTransId="{1BAF5459-8B3C-455B-96DC-D20E2E6AD285}"/>
    <dgm:cxn modelId="{5B316CD4-AEFE-4C3C-883D-A617F7E12B53}" type="presOf" srcId="{4E0289DB-F6D7-406C-8ECE-FBC4A1FAEE41}" destId="{705F1B47-6CF8-45BF-AE24-9EC1B0CC8B4D}" srcOrd="0" destOrd="0" presId="urn:microsoft.com/office/officeart/2005/8/layout/hierarchy1"/>
    <dgm:cxn modelId="{AFBC9AD6-CE90-4637-9E27-48AA257CFACF}" type="presOf" srcId="{3FEEAA63-AA4A-464F-A0F9-CEBE4782B6D5}" destId="{B6A6ED85-A4B7-45E0-BDEE-F841A5BC2313}" srcOrd="0" destOrd="0" presId="urn:microsoft.com/office/officeart/2005/8/layout/hierarchy1"/>
    <dgm:cxn modelId="{2714BF47-761F-470E-B629-CC66EF745D34}" type="presParOf" srcId="{C36F37F5-C37F-4230-B039-9723339925AA}" destId="{18657A72-6715-4C9F-9C6D-77792797D971}" srcOrd="0" destOrd="0" presId="urn:microsoft.com/office/officeart/2005/8/layout/hierarchy1"/>
    <dgm:cxn modelId="{1E830FF7-801B-425F-9AEE-45F375B8DE6D}" type="presParOf" srcId="{18657A72-6715-4C9F-9C6D-77792797D971}" destId="{C4AD0A79-5A9B-4A7D-9C28-0C5AE4F9C299}" srcOrd="0" destOrd="0" presId="urn:microsoft.com/office/officeart/2005/8/layout/hierarchy1"/>
    <dgm:cxn modelId="{87F788A8-2AEB-455B-91D9-3BF28B645CC5}" type="presParOf" srcId="{C4AD0A79-5A9B-4A7D-9C28-0C5AE4F9C299}" destId="{E165A366-B82E-45AE-A689-C0C0E6F334DB}" srcOrd="0" destOrd="0" presId="urn:microsoft.com/office/officeart/2005/8/layout/hierarchy1"/>
    <dgm:cxn modelId="{3BC3FA50-9E23-4640-B266-18052D47ACBD}" type="presParOf" srcId="{C4AD0A79-5A9B-4A7D-9C28-0C5AE4F9C299}" destId="{B6A6ED85-A4B7-45E0-BDEE-F841A5BC2313}" srcOrd="1" destOrd="0" presId="urn:microsoft.com/office/officeart/2005/8/layout/hierarchy1"/>
    <dgm:cxn modelId="{A366D91E-0EC1-406F-9ABF-60AE0076D43C}" type="presParOf" srcId="{18657A72-6715-4C9F-9C6D-77792797D971}" destId="{E00B0A12-9B3E-404F-A876-35657676B45C}" srcOrd="1" destOrd="0" presId="urn:microsoft.com/office/officeart/2005/8/layout/hierarchy1"/>
    <dgm:cxn modelId="{210BB3DB-678A-4926-B6CB-90ADECD0DA1D}" type="presParOf" srcId="{C36F37F5-C37F-4230-B039-9723339925AA}" destId="{21826978-55C1-4099-BACE-B01591768FD2}" srcOrd="1" destOrd="0" presId="urn:microsoft.com/office/officeart/2005/8/layout/hierarchy1"/>
    <dgm:cxn modelId="{3FF3201A-AA7D-465E-9F69-9558FF9D7E68}" type="presParOf" srcId="{21826978-55C1-4099-BACE-B01591768FD2}" destId="{C7341A0E-DCEC-40FD-9AC8-94F7D33B5296}" srcOrd="0" destOrd="0" presId="urn:microsoft.com/office/officeart/2005/8/layout/hierarchy1"/>
    <dgm:cxn modelId="{CEB2BB7A-98E8-4E69-AD90-090C2D72A4DF}" type="presParOf" srcId="{C7341A0E-DCEC-40FD-9AC8-94F7D33B5296}" destId="{EEFF967E-A72D-48A7-88EA-E05C68663716}" srcOrd="0" destOrd="0" presId="urn:microsoft.com/office/officeart/2005/8/layout/hierarchy1"/>
    <dgm:cxn modelId="{CD898CF3-67C0-4FBA-B87E-444CECD6D3B7}" type="presParOf" srcId="{C7341A0E-DCEC-40FD-9AC8-94F7D33B5296}" destId="{705F1B47-6CF8-45BF-AE24-9EC1B0CC8B4D}" srcOrd="1" destOrd="0" presId="urn:microsoft.com/office/officeart/2005/8/layout/hierarchy1"/>
    <dgm:cxn modelId="{E8DE4AF0-1975-4B2A-8806-B5E94F295403}" type="presParOf" srcId="{21826978-55C1-4099-BACE-B01591768FD2}" destId="{43932B49-DFA4-4D52-9D3C-908B8034D39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515102-54BF-4BF2-84C2-22C99C4A9053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BFBD39D-D459-42C8-9130-B6E2EBA1BA14}">
      <dgm:prSet/>
      <dgm:spPr/>
      <dgm:t>
        <a:bodyPr/>
        <a:lstStyle/>
        <a:p>
          <a:pPr rtl="0"/>
          <a:r>
            <a:rPr lang="en-US"/>
            <a:t>Dead </a:t>
          </a:r>
          <a:r>
            <a:rPr lang="en-US">
              <a:latin typeface="Neue Haas Grotesk Text Pro"/>
            </a:rPr>
            <a:t>Trees</a:t>
          </a:r>
          <a:r>
            <a:rPr lang="en-US"/>
            <a:t> </a:t>
          </a:r>
          <a:r>
            <a:rPr lang="en-US">
              <a:latin typeface="Neue Haas Grotesk Text Pro"/>
            </a:rPr>
            <a:t>are </a:t>
          </a:r>
          <a:r>
            <a:rPr lang="en-US"/>
            <a:t>Detectable Objects</a:t>
          </a:r>
        </a:p>
      </dgm:t>
    </dgm:pt>
    <dgm:pt modelId="{C0A6E0A4-BD4D-480B-8406-26846D5586EF}" type="parTrans" cxnId="{1B3CC1F9-C702-48D3-97AC-A7846EDB5B59}">
      <dgm:prSet/>
      <dgm:spPr/>
      <dgm:t>
        <a:bodyPr/>
        <a:lstStyle/>
        <a:p>
          <a:endParaRPr lang="en-US"/>
        </a:p>
      </dgm:t>
    </dgm:pt>
    <dgm:pt modelId="{A6405237-2381-40CC-B0A1-663BD22B4E4F}" type="sibTrans" cxnId="{1B3CC1F9-C702-48D3-97AC-A7846EDB5B59}">
      <dgm:prSet/>
      <dgm:spPr/>
      <dgm:t>
        <a:bodyPr/>
        <a:lstStyle/>
        <a:p>
          <a:endParaRPr lang="en-US"/>
        </a:p>
      </dgm:t>
    </dgm:pt>
    <dgm:pt modelId="{1EC400EB-0755-4388-BFC3-7E43A7858983}">
      <dgm:prSet/>
      <dgm:spPr/>
      <dgm:t>
        <a:bodyPr/>
        <a:lstStyle/>
        <a:p>
          <a:r>
            <a:rPr lang="en-US"/>
            <a:t>Annotated Data is Accurate and Representative</a:t>
          </a:r>
        </a:p>
      </dgm:t>
    </dgm:pt>
    <dgm:pt modelId="{EA0A1CE3-0088-43AD-A423-D5689D85B01C}" type="parTrans" cxnId="{F4E74FA1-E026-4F55-ACDD-551822C23D5E}">
      <dgm:prSet/>
      <dgm:spPr/>
      <dgm:t>
        <a:bodyPr/>
        <a:lstStyle/>
        <a:p>
          <a:endParaRPr lang="en-US"/>
        </a:p>
      </dgm:t>
    </dgm:pt>
    <dgm:pt modelId="{3F99FF65-7B36-4CFC-A436-0BA6B1D2D2C7}" type="sibTrans" cxnId="{F4E74FA1-E026-4F55-ACDD-551822C23D5E}">
      <dgm:prSet/>
      <dgm:spPr/>
      <dgm:t>
        <a:bodyPr/>
        <a:lstStyle/>
        <a:p>
          <a:endParaRPr lang="en-US"/>
        </a:p>
      </dgm:t>
    </dgm:pt>
    <dgm:pt modelId="{13CAE6C5-C765-4448-8E71-6118EDDA08D1}" type="pres">
      <dgm:prSet presAssocID="{C3515102-54BF-4BF2-84C2-22C99C4A9053}" presName="diagram" presStyleCnt="0">
        <dgm:presLayoutVars>
          <dgm:dir/>
          <dgm:resizeHandles val="exact"/>
        </dgm:presLayoutVars>
      </dgm:prSet>
      <dgm:spPr/>
    </dgm:pt>
    <dgm:pt modelId="{04F2A9B8-F883-4B69-9D41-08B83761E6C5}" type="pres">
      <dgm:prSet presAssocID="{1BFBD39D-D459-42C8-9130-B6E2EBA1BA14}" presName="node" presStyleLbl="node1" presStyleIdx="0" presStyleCnt="2">
        <dgm:presLayoutVars>
          <dgm:bulletEnabled val="1"/>
        </dgm:presLayoutVars>
      </dgm:prSet>
      <dgm:spPr/>
    </dgm:pt>
    <dgm:pt modelId="{3D3BA462-0622-4292-80B4-1B98034E834F}" type="pres">
      <dgm:prSet presAssocID="{A6405237-2381-40CC-B0A1-663BD22B4E4F}" presName="sibTrans" presStyleCnt="0"/>
      <dgm:spPr/>
    </dgm:pt>
    <dgm:pt modelId="{1E655ADB-8545-4309-B08B-7B00F1F68A65}" type="pres">
      <dgm:prSet presAssocID="{1EC400EB-0755-4388-BFC3-7E43A7858983}" presName="node" presStyleLbl="node1" presStyleIdx="1" presStyleCnt="2">
        <dgm:presLayoutVars>
          <dgm:bulletEnabled val="1"/>
        </dgm:presLayoutVars>
      </dgm:prSet>
      <dgm:spPr/>
    </dgm:pt>
  </dgm:ptLst>
  <dgm:cxnLst>
    <dgm:cxn modelId="{6F31D41D-8AC3-4007-BE6E-A95700C892A8}" type="presOf" srcId="{C3515102-54BF-4BF2-84C2-22C99C4A9053}" destId="{13CAE6C5-C765-4448-8E71-6118EDDA08D1}" srcOrd="0" destOrd="0" presId="urn:microsoft.com/office/officeart/2005/8/layout/default"/>
    <dgm:cxn modelId="{9690CB5B-C54A-4737-949A-1C205DABFD98}" type="presOf" srcId="{1BFBD39D-D459-42C8-9130-B6E2EBA1BA14}" destId="{04F2A9B8-F883-4B69-9D41-08B83761E6C5}" srcOrd="0" destOrd="0" presId="urn:microsoft.com/office/officeart/2005/8/layout/default"/>
    <dgm:cxn modelId="{F4E74FA1-E026-4F55-ACDD-551822C23D5E}" srcId="{C3515102-54BF-4BF2-84C2-22C99C4A9053}" destId="{1EC400EB-0755-4388-BFC3-7E43A7858983}" srcOrd="1" destOrd="0" parTransId="{EA0A1CE3-0088-43AD-A423-D5689D85B01C}" sibTransId="{3F99FF65-7B36-4CFC-A436-0BA6B1D2D2C7}"/>
    <dgm:cxn modelId="{30A43EAD-43EB-4D20-888F-64F22E63B4D7}" type="presOf" srcId="{1EC400EB-0755-4388-BFC3-7E43A7858983}" destId="{1E655ADB-8545-4309-B08B-7B00F1F68A65}" srcOrd="0" destOrd="0" presId="urn:microsoft.com/office/officeart/2005/8/layout/default"/>
    <dgm:cxn modelId="{1B3CC1F9-C702-48D3-97AC-A7846EDB5B59}" srcId="{C3515102-54BF-4BF2-84C2-22C99C4A9053}" destId="{1BFBD39D-D459-42C8-9130-B6E2EBA1BA14}" srcOrd="0" destOrd="0" parTransId="{C0A6E0A4-BD4D-480B-8406-26846D5586EF}" sibTransId="{A6405237-2381-40CC-B0A1-663BD22B4E4F}"/>
    <dgm:cxn modelId="{22F08307-2A3C-4F99-BE3F-15E899EAF7BB}" type="presParOf" srcId="{13CAE6C5-C765-4448-8E71-6118EDDA08D1}" destId="{04F2A9B8-F883-4B69-9D41-08B83761E6C5}" srcOrd="0" destOrd="0" presId="urn:microsoft.com/office/officeart/2005/8/layout/default"/>
    <dgm:cxn modelId="{D2AA2BBD-B10C-4245-A5D8-9DDA65159AD5}" type="presParOf" srcId="{13CAE6C5-C765-4448-8E71-6118EDDA08D1}" destId="{3D3BA462-0622-4292-80B4-1B98034E834F}" srcOrd="1" destOrd="0" presId="urn:microsoft.com/office/officeart/2005/8/layout/default"/>
    <dgm:cxn modelId="{9D525466-4914-44C7-B719-328F629EF840}" type="presParOf" srcId="{13CAE6C5-C765-4448-8E71-6118EDDA08D1}" destId="{1E655ADB-8545-4309-B08B-7B00F1F68A65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3515102-54BF-4BF2-84C2-22C99C4A9053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BFBD39D-D459-42C8-9130-B6E2EBA1BA14}">
      <dgm:prSet/>
      <dgm:spPr/>
      <dgm:t>
        <a:bodyPr/>
        <a:lstStyle/>
        <a:p>
          <a:pPr rtl="0"/>
          <a:r>
            <a:rPr lang="en-US">
              <a:solidFill>
                <a:schemeClr val="bg1"/>
              </a:solidFill>
              <a:latin typeface="Neue Haas Grotesk Text Pro"/>
            </a:rPr>
            <a:t>Model Generalizability</a:t>
          </a:r>
          <a:endParaRPr lang="en-US">
            <a:solidFill>
              <a:schemeClr val="bg1"/>
            </a:solidFill>
          </a:endParaRPr>
        </a:p>
      </dgm:t>
    </dgm:pt>
    <dgm:pt modelId="{C0A6E0A4-BD4D-480B-8406-26846D5586EF}" type="parTrans" cxnId="{1B3CC1F9-C702-48D3-97AC-A7846EDB5B59}">
      <dgm:prSet/>
      <dgm:spPr/>
      <dgm:t>
        <a:bodyPr/>
        <a:lstStyle/>
        <a:p>
          <a:endParaRPr lang="en-US"/>
        </a:p>
      </dgm:t>
    </dgm:pt>
    <dgm:pt modelId="{A6405237-2381-40CC-B0A1-663BD22B4E4F}" type="sibTrans" cxnId="{1B3CC1F9-C702-48D3-97AC-A7846EDB5B59}">
      <dgm:prSet/>
      <dgm:spPr/>
      <dgm:t>
        <a:bodyPr/>
        <a:lstStyle/>
        <a:p>
          <a:endParaRPr lang="en-US"/>
        </a:p>
      </dgm:t>
    </dgm:pt>
    <dgm:pt modelId="{10BC317C-02A9-46EB-A9DE-2468FC073063}">
      <dgm:prSet/>
      <dgm:spPr/>
      <dgm:t>
        <a:bodyPr/>
        <a:lstStyle/>
        <a:p>
          <a:pPr rtl="0"/>
          <a:r>
            <a:rPr lang="en-US">
              <a:solidFill>
                <a:schemeClr val="bg1"/>
              </a:solidFill>
              <a:latin typeface="Neue Haas Grotesk Text Pro"/>
            </a:rPr>
            <a:t>Seasonal and Lighting Variability</a:t>
          </a:r>
          <a:endParaRPr lang="en-US">
            <a:solidFill>
              <a:schemeClr val="bg1"/>
            </a:solidFill>
          </a:endParaRPr>
        </a:p>
      </dgm:t>
    </dgm:pt>
    <dgm:pt modelId="{4137BC50-3DDD-47F2-B58B-4E5A0C7F80E6}" type="parTrans" cxnId="{958507BC-DC1C-4065-BD3B-A30CE741A4F8}">
      <dgm:prSet/>
      <dgm:spPr/>
      <dgm:t>
        <a:bodyPr/>
        <a:lstStyle/>
        <a:p>
          <a:endParaRPr lang="en-US"/>
        </a:p>
      </dgm:t>
    </dgm:pt>
    <dgm:pt modelId="{B0FE47B1-D393-43D9-BDE5-9F78AFCAF4AB}" type="sibTrans" cxnId="{958507BC-DC1C-4065-BD3B-A30CE741A4F8}">
      <dgm:prSet/>
      <dgm:spPr/>
      <dgm:t>
        <a:bodyPr/>
        <a:lstStyle/>
        <a:p>
          <a:endParaRPr lang="en-US"/>
        </a:p>
      </dgm:t>
    </dgm:pt>
    <dgm:pt modelId="{1BD5E58E-FD8A-4E1C-815D-20EE059900CC}" type="pres">
      <dgm:prSet presAssocID="{C3515102-54BF-4BF2-84C2-22C99C4A9053}" presName="diagram" presStyleCnt="0">
        <dgm:presLayoutVars>
          <dgm:dir/>
          <dgm:resizeHandles val="exact"/>
        </dgm:presLayoutVars>
      </dgm:prSet>
      <dgm:spPr/>
    </dgm:pt>
    <dgm:pt modelId="{C0306E41-0D52-4A3D-975A-E5C3BC4F7EA4}" type="pres">
      <dgm:prSet presAssocID="{1BFBD39D-D459-42C8-9130-B6E2EBA1BA14}" presName="node" presStyleLbl="node1" presStyleIdx="0" presStyleCnt="2">
        <dgm:presLayoutVars>
          <dgm:bulletEnabled val="1"/>
        </dgm:presLayoutVars>
      </dgm:prSet>
      <dgm:spPr/>
    </dgm:pt>
    <dgm:pt modelId="{993B8A67-6C6D-44B3-9DD8-9F5F147F8365}" type="pres">
      <dgm:prSet presAssocID="{A6405237-2381-40CC-B0A1-663BD22B4E4F}" presName="sibTrans" presStyleCnt="0"/>
      <dgm:spPr/>
    </dgm:pt>
    <dgm:pt modelId="{64EB166B-6C0A-4EF2-884E-9CADCE658300}" type="pres">
      <dgm:prSet presAssocID="{10BC317C-02A9-46EB-A9DE-2468FC073063}" presName="node" presStyleLbl="node1" presStyleIdx="1" presStyleCnt="2">
        <dgm:presLayoutVars>
          <dgm:bulletEnabled val="1"/>
        </dgm:presLayoutVars>
      </dgm:prSet>
      <dgm:spPr/>
    </dgm:pt>
  </dgm:ptLst>
  <dgm:cxnLst>
    <dgm:cxn modelId="{062AF99D-9692-4023-BD49-C8E09164E7AC}" type="presOf" srcId="{1BFBD39D-D459-42C8-9130-B6E2EBA1BA14}" destId="{C0306E41-0D52-4A3D-975A-E5C3BC4F7EA4}" srcOrd="0" destOrd="0" presId="urn:microsoft.com/office/officeart/2005/8/layout/default"/>
    <dgm:cxn modelId="{42720BB1-2654-4717-AEB8-3EF909A3E596}" type="presOf" srcId="{10BC317C-02A9-46EB-A9DE-2468FC073063}" destId="{64EB166B-6C0A-4EF2-884E-9CADCE658300}" srcOrd="0" destOrd="0" presId="urn:microsoft.com/office/officeart/2005/8/layout/default"/>
    <dgm:cxn modelId="{958507BC-DC1C-4065-BD3B-A30CE741A4F8}" srcId="{C3515102-54BF-4BF2-84C2-22C99C4A9053}" destId="{10BC317C-02A9-46EB-A9DE-2468FC073063}" srcOrd="1" destOrd="0" parTransId="{4137BC50-3DDD-47F2-B58B-4E5A0C7F80E6}" sibTransId="{B0FE47B1-D393-43D9-BDE5-9F78AFCAF4AB}"/>
    <dgm:cxn modelId="{D38C0AF3-77A5-4C38-8E4B-BFB85E05F51E}" type="presOf" srcId="{C3515102-54BF-4BF2-84C2-22C99C4A9053}" destId="{1BD5E58E-FD8A-4E1C-815D-20EE059900CC}" srcOrd="0" destOrd="0" presId="urn:microsoft.com/office/officeart/2005/8/layout/default"/>
    <dgm:cxn modelId="{1B3CC1F9-C702-48D3-97AC-A7846EDB5B59}" srcId="{C3515102-54BF-4BF2-84C2-22C99C4A9053}" destId="{1BFBD39D-D459-42C8-9130-B6E2EBA1BA14}" srcOrd="0" destOrd="0" parTransId="{C0A6E0A4-BD4D-480B-8406-26846D5586EF}" sibTransId="{A6405237-2381-40CC-B0A1-663BD22B4E4F}"/>
    <dgm:cxn modelId="{AF0AC829-4E0E-46A0-96F8-8316CF742E7E}" type="presParOf" srcId="{1BD5E58E-FD8A-4E1C-815D-20EE059900CC}" destId="{C0306E41-0D52-4A3D-975A-E5C3BC4F7EA4}" srcOrd="0" destOrd="0" presId="urn:microsoft.com/office/officeart/2005/8/layout/default"/>
    <dgm:cxn modelId="{33CD5AA1-9C12-4A0B-9E0B-4EAA376DC6BA}" type="presParOf" srcId="{1BD5E58E-FD8A-4E1C-815D-20EE059900CC}" destId="{993B8A67-6C6D-44B3-9DD8-9F5F147F8365}" srcOrd="1" destOrd="0" presId="urn:microsoft.com/office/officeart/2005/8/layout/default"/>
    <dgm:cxn modelId="{4FAF62EB-8979-4BF8-BCA8-84AE635CA19E}" type="presParOf" srcId="{1BD5E58E-FD8A-4E1C-815D-20EE059900CC}" destId="{64EB166B-6C0A-4EF2-884E-9CADCE658300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74F3064-3531-49F8-801B-29F95814F4C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80823E-BEF4-459F-BEE8-6E5B9C2074B6}">
      <dgm:prSet/>
      <dgm:spPr/>
      <dgm:t>
        <a:bodyPr/>
        <a:lstStyle/>
        <a:p>
          <a:pPr algn="ctr"/>
          <a:r>
            <a:rPr lang="en-US" b="0"/>
            <a:t>ResNet</a:t>
          </a:r>
          <a:endParaRPr lang="en-US"/>
        </a:p>
      </dgm:t>
    </dgm:pt>
    <dgm:pt modelId="{75B5054C-D1ED-4965-B57C-D04E6EB86A0E}" type="parTrans" cxnId="{2F2460E7-4F59-47E0-853C-094F398ECEE7}">
      <dgm:prSet/>
      <dgm:spPr/>
      <dgm:t>
        <a:bodyPr/>
        <a:lstStyle/>
        <a:p>
          <a:pPr algn="ctr"/>
          <a:endParaRPr lang="en-US"/>
        </a:p>
      </dgm:t>
    </dgm:pt>
    <dgm:pt modelId="{48770187-7644-4C1C-9417-9FC4567C3328}" type="sibTrans" cxnId="{2F2460E7-4F59-47E0-853C-094F398ECEE7}">
      <dgm:prSet/>
      <dgm:spPr/>
      <dgm:t>
        <a:bodyPr/>
        <a:lstStyle/>
        <a:p>
          <a:pPr algn="ctr"/>
          <a:endParaRPr lang="en-US"/>
        </a:p>
      </dgm:t>
    </dgm:pt>
    <dgm:pt modelId="{D2DBA61A-7C04-4FEA-BC8C-A957B1D7A094}">
      <dgm:prSet/>
      <dgm:spPr/>
      <dgm:t>
        <a:bodyPr/>
        <a:lstStyle/>
        <a:p>
          <a:pPr algn="ctr">
            <a:buNone/>
          </a:pPr>
          <a:r>
            <a:rPr lang="en-US"/>
            <a:t>Adds skip connections to allow for deeper networks by mitigating vanishing gradients</a:t>
          </a:r>
        </a:p>
      </dgm:t>
    </dgm:pt>
    <dgm:pt modelId="{0A7772CA-8FFC-492D-A547-E9A8F0C395E6}" type="parTrans" cxnId="{0A7D0F8C-8174-435D-B585-3618A369FD22}">
      <dgm:prSet/>
      <dgm:spPr/>
      <dgm:t>
        <a:bodyPr/>
        <a:lstStyle/>
        <a:p>
          <a:pPr algn="ctr"/>
          <a:endParaRPr lang="en-US"/>
        </a:p>
      </dgm:t>
    </dgm:pt>
    <dgm:pt modelId="{BC415E00-E3C8-46BF-B6A8-1FF84B55D392}" type="sibTrans" cxnId="{0A7D0F8C-8174-435D-B585-3618A369FD22}">
      <dgm:prSet/>
      <dgm:spPr/>
      <dgm:t>
        <a:bodyPr/>
        <a:lstStyle/>
        <a:p>
          <a:pPr algn="ctr"/>
          <a:endParaRPr lang="en-US"/>
        </a:p>
      </dgm:t>
    </dgm:pt>
    <dgm:pt modelId="{04F23F25-178F-4425-9AD8-C1628875297C}">
      <dgm:prSet/>
      <dgm:spPr/>
      <dgm:t>
        <a:bodyPr/>
        <a:lstStyle/>
        <a:p>
          <a:pPr algn="ctr"/>
          <a:r>
            <a:rPr lang="en-US" err="1"/>
            <a:t>EfficientNet</a:t>
          </a:r>
          <a:endParaRPr lang="en-US"/>
        </a:p>
      </dgm:t>
    </dgm:pt>
    <dgm:pt modelId="{9B2D0DC6-2CA0-4626-9DA2-71CC53D1032C}" type="parTrans" cxnId="{8F244E65-5313-4811-B85E-EE57A62581CE}">
      <dgm:prSet/>
      <dgm:spPr/>
      <dgm:t>
        <a:bodyPr/>
        <a:lstStyle/>
        <a:p>
          <a:pPr algn="ctr"/>
          <a:endParaRPr lang="en-US"/>
        </a:p>
      </dgm:t>
    </dgm:pt>
    <dgm:pt modelId="{746C8F26-6305-4988-A41B-48EDCDFAFE32}" type="sibTrans" cxnId="{8F244E65-5313-4811-B85E-EE57A62581CE}">
      <dgm:prSet/>
      <dgm:spPr/>
      <dgm:t>
        <a:bodyPr/>
        <a:lstStyle/>
        <a:p>
          <a:pPr algn="ctr"/>
          <a:endParaRPr lang="en-US"/>
        </a:p>
      </dgm:t>
    </dgm:pt>
    <dgm:pt modelId="{20AC3423-E0F5-420C-8A00-1896AE2FF7B5}">
      <dgm:prSet/>
      <dgm:spPr/>
      <dgm:t>
        <a:bodyPr/>
        <a:lstStyle/>
        <a:p>
          <a:pPr algn="ctr">
            <a:buNone/>
          </a:pPr>
          <a:r>
            <a:rPr lang="en-US"/>
            <a:t>Optimizes accuracy and efficiency by scaling network dimensions like depth, width, and resolution</a:t>
          </a:r>
        </a:p>
      </dgm:t>
    </dgm:pt>
    <dgm:pt modelId="{06FBCF2F-FBED-4D99-9026-713B3CA18344}" type="parTrans" cxnId="{25267F64-0D76-4CF9-8E48-7AE83D70CA93}">
      <dgm:prSet/>
      <dgm:spPr/>
      <dgm:t>
        <a:bodyPr/>
        <a:lstStyle/>
        <a:p>
          <a:pPr algn="ctr"/>
          <a:endParaRPr lang="en-US"/>
        </a:p>
      </dgm:t>
    </dgm:pt>
    <dgm:pt modelId="{9797B7EC-1039-4964-BCDC-D9D5413A0022}" type="sibTrans" cxnId="{25267F64-0D76-4CF9-8E48-7AE83D70CA93}">
      <dgm:prSet/>
      <dgm:spPr/>
      <dgm:t>
        <a:bodyPr/>
        <a:lstStyle/>
        <a:p>
          <a:pPr algn="ctr"/>
          <a:endParaRPr lang="en-US"/>
        </a:p>
      </dgm:t>
    </dgm:pt>
    <dgm:pt modelId="{1B2FD031-AC49-4B7F-92DD-2CFD6688796A}">
      <dgm:prSet/>
      <dgm:spPr/>
      <dgm:t>
        <a:bodyPr/>
        <a:lstStyle/>
        <a:p>
          <a:pPr algn="ctr"/>
          <a:endParaRPr lang="en-US"/>
        </a:p>
      </dgm:t>
    </dgm:pt>
    <dgm:pt modelId="{386F5C5C-3762-4CC6-9374-DE211359A94B}" type="parTrans" cxnId="{B6FAB074-C04F-4A8B-AD35-5A828C07FD96}">
      <dgm:prSet/>
      <dgm:spPr/>
      <dgm:t>
        <a:bodyPr/>
        <a:lstStyle/>
        <a:p>
          <a:endParaRPr lang="en-US"/>
        </a:p>
      </dgm:t>
    </dgm:pt>
    <dgm:pt modelId="{A3C231DC-2180-4B49-B6DA-23EDB8B772EC}" type="sibTrans" cxnId="{B6FAB074-C04F-4A8B-AD35-5A828C07FD96}">
      <dgm:prSet/>
      <dgm:spPr/>
      <dgm:t>
        <a:bodyPr/>
        <a:lstStyle/>
        <a:p>
          <a:endParaRPr lang="en-US"/>
        </a:p>
      </dgm:t>
    </dgm:pt>
    <dgm:pt modelId="{A759A1D6-7F14-4B0A-805A-58124261AC37}" type="pres">
      <dgm:prSet presAssocID="{774F3064-3531-49F8-801B-29F95814F4C0}" presName="Name0" presStyleCnt="0">
        <dgm:presLayoutVars>
          <dgm:dir/>
          <dgm:animLvl val="lvl"/>
          <dgm:resizeHandles val="exact"/>
        </dgm:presLayoutVars>
      </dgm:prSet>
      <dgm:spPr/>
    </dgm:pt>
    <dgm:pt modelId="{A49EBE48-7AA5-4B04-BA9D-C212C2FD43AE}" type="pres">
      <dgm:prSet presAssocID="{1080823E-BEF4-459F-BEE8-6E5B9C2074B6}" presName="composite" presStyleCnt="0"/>
      <dgm:spPr/>
    </dgm:pt>
    <dgm:pt modelId="{F1BEEE3D-972F-4B68-9D35-1951A9904802}" type="pres">
      <dgm:prSet presAssocID="{1080823E-BEF4-459F-BEE8-6E5B9C2074B6}" presName="parTx" presStyleLbl="alignNode1" presStyleIdx="0" presStyleCnt="2" custLinFactNeighborX="-1" custLinFactNeighborY="4100">
        <dgm:presLayoutVars>
          <dgm:chMax val="0"/>
          <dgm:chPref val="0"/>
          <dgm:bulletEnabled val="1"/>
        </dgm:presLayoutVars>
      </dgm:prSet>
      <dgm:spPr/>
    </dgm:pt>
    <dgm:pt modelId="{15C311A2-87F7-4AFE-B400-01035837DE71}" type="pres">
      <dgm:prSet presAssocID="{1080823E-BEF4-459F-BEE8-6E5B9C2074B6}" presName="desTx" presStyleLbl="alignAccFollowNode1" presStyleIdx="0" presStyleCnt="2">
        <dgm:presLayoutVars>
          <dgm:bulletEnabled val="1"/>
        </dgm:presLayoutVars>
      </dgm:prSet>
      <dgm:spPr/>
    </dgm:pt>
    <dgm:pt modelId="{5B0C0461-4FA6-425A-B652-DFAF9229372B}" type="pres">
      <dgm:prSet presAssocID="{48770187-7644-4C1C-9417-9FC4567C3328}" presName="space" presStyleCnt="0"/>
      <dgm:spPr/>
    </dgm:pt>
    <dgm:pt modelId="{556F0666-6960-45F3-B1F4-8F7CFCE6FEF3}" type="pres">
      <dgm:prSet presAssocID="{04F23F25-178F-4425-9AD8-C1628875297C}" presName="composite" presStyleCnt="0"/>
      <dgm:spPr/>
    </dgm:pt>
    <dgm:pt modelId="{44026193-6728-4068-870A-47A584EF4E3C}" type="pres">
      <dgm:prSet presAssocID="{04F23F25-178F-4425-9AD8-C1628875297C}" presName="parTx" presStyleLbl="alignNode1" presStyleIdx="1" presStyleCnt="2" custLinFactNeighborX="1173" custLinFactNeighborY="1575">
        <dgm:presLayoutVars>
          <dgm:chMax val="0"/>
          <dgm:chPref val="0"/>
          <dgm:bulletEnabled val="1"/>
        </dgm:presLayoutVars>
      </dgm:prSet>
      <dgm:spPr/>
    </dgm:pt>
    <dgm:pt modelId="{901B8AD8-88BC-4E0F-BBC5-3A842BA2D447}" type="pres">
      <dgm:prSet presAssocID="{04F23F25-178F-4425-9AD8-C1628875297C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2D90D836-A99C-49DB-B516-9DE564A19CC6}" type="presOf" srcId="{D2DBA61A-7C04-4FEA-BC8C-A957B1D7A094}" destId="{15C311A2-87F7-4AFE-B400-01035837DE71}" srcOrd="0" destOrd="0" presId="urn:microsoft.com/office/officeart/2005/8/layout/hList1"/>
    <dgm:cxn modelId="{87FF8963-C64C-4BFA-A4A9-34EB8B8FEEDA}" type="presOf" srcId="{20AC3423-E0F5-420C-8A00-1896AE2FF7B5}" destId="{901B8AD8-88BC-4E0F-BBC5-3A842BA2D447}" srcOrd="0" destOrd="0" presId="urn:microsoft.com/office/officeart/2005/8/layout/hList1"/>
    <dgm:cxn modelId="{25267F64-0D76-4CF9-8E48-7AE83D70CA93}" srcId="{04F23F25-178F-4425-9AD8-C1628875297C}" destId="{20AC3423-E0F5-420C-8A00-1896AE2FF7B5}" srcOrd="0" destOrd="0" parTransId="{06FBCF2F-FBED-4D99-9026-713B3CA18344}" sibTransId="{9797B7EC-1039-4964-BCDC-D9D5413A0022}"/>
    <dgm:cxn modelId="{8F244E65-5313-4811-B85E-EE57A62581CE}" srcId="{774F3064-3531-49F8-801B-29F95814F4C0}" destId="{04F23F25-178F-4425-9AD8-C1628875297C}" srcOrd="1" destOrd="0" parTransId="{9B2D0DC6-2CA0-4626-9DA2-71CC53D1032C}" sibTransId="{746C8F26-6305-4988-A41B-48EDCDFAFE32}"/>
    <dgm:cxn modelId="{8E9A5B50-D241-42B3-BFAB-3C8D12474CE0}" type="presOf" srcId="{04F23F25-178F-4425-9AD8-C1628875297C}" destId="{44026193-6728-4068-870A-47A584EF4E3C}" srcOrd="0" destOrd="0" presId="urn:microsoft.com/office/officeart/2005/8/layout/hList1"/>
    <dgm:cxn modelId="{0A858D71-4615-4AA3-945D-980B5319CE8C}" type="presOf" srcId="{1B2FD031-AC49-4B7F-92DD-2CFD6688796A}" destId="{15C311A2-87F7-4AFE-B400-01035837DE71}" srcOrd="0" destOrd="1" presId="urn:microsoft.com/office/officeart/2005/8/layout/hList1"/>
    <dgm:cxn modelId="{B6FAB074-C04F-4A8B-AD35-5A828C07FD96}" srcId="{1080823E-BEF4-459F-BEE8-6E5B9C2074B6}" destId="{1B2FD031-AC49-4B7F-92DD-2CFD6688796A}" srcOrd="1" destOrd="0" parTransId="{386F5C5C-3762-4CC6-9374-DE211359A94B}" sibTransId="{A3C231DC-2180-4B49-B6DA-23EDB8B772EC}"/>
    <dgm:cxn modelId="{0A7D0F8C-8174-435D-B585-3618A369FD22}" srcId="{1080823E-BEF4-459F-BEE8-6E5B9C2074B6}" destId="{D2DBA61A-7C04-4FEA-BC8C-A957B1D7A094}" srcOrd="0" destOrd="0" parTransId="{0A7772CA-8FFC-492D-A547-E9A8F0C395E6}" sibTransId="{BC415E00-E3C8-46BF-B6A8-1FF84B55D392}"/>
    <dgm:cxn modelId="{AD4F97C1-83B9-480A-8BD7-E6BF7A70D5FC}" type="presOf" srcId="{774F3064-3531-49F8-801B-29F95814F4C0}" destId="{A759A1D6-7F14-4B0A-805A-58124261AC37}" srcOrd="0" destOrd="0" presId="urn:microsoft.com/office/officeart/2005/8/layout/hList1"/>
    <dgm:cxn modelId="{2F2460E7-4F59-47E0-853C-094F398ECEE7}" srcId="{774F3064-3531-49F8-801B-29F95814F4C0}" destId="{1080823E-BEF4-459F-BEE8-6E5B9C2074B6}" srcOrd="0" destOrd="0" parTransId="{75B5054C-D1ED-4965-B57C-D04E6EB86A0E}" sibTransId="{48770187-7644-4C1C-9417-9FC4567C3328}"/>
    <dgm:cxn modelId="{768C87F9-003D-412C-A7C2-F0A74D344807}" type="presOf" srcId="{1080823E-BEF4-459F-BEE8-6E5B9C2074B6}" destId="{F1BEEE3D-972F-4B68-9D35-1951A9904802}" srcOrd="0" destOrd="0" presId="urn:microsoft.com/office/officeart/2005/8/layout/hList1"/>
    <dgm:cxn modelId="{6D865CE3-390E-4946-B1E7-84E6A736538B}" type="presParOf" srcId="{A759A1D6-7F14-4B0A-805A-58124261AC37}" destId="{A49EBE48-7AA5-4B04-BA9D-C212C2FD43AE}" srcOrd="0" destOrd="0" presId="urn:microsoft.com/office/officeart/2005/8/layout/hList1"/>
    <dgm:cxn modelId="{F6839873-1F2B-46F4-9778-A0D3D7E1D8E6}" type="presParOf" srcId="{A49EBE48-7AA5-4B04-BA9D-C212C2FD43AE}" destId="{F1BEEE3D-972F-4B68-9D35-1951A9904802}" srcOrd="0" destOrd="0" presId="urn:microsoft.com/office/officeart/2005/8/layout/hList1"/>
    <dgm:cxn modelId="{C7C78241-63BD-4431-9FFB-A97400BDD15B}" type="presParOf" srcId="{A49EBE48-7AA5-4B04-BA9D-C212C2FD43AE}" destId="{15C311A2-87F7-4AFE-B400-01035837DE71}" srcOrd="1" destOrd="0" presId="urn:microsoft.com/office/officeart/2005/8/layout/hList1"/>
    <dgm:cxn modelId="{1299C68E-2366-404A-B9A1-528B34B43732}" type="presParOf" srcId="{A759A1D6-7F14-4B0A-805A-58124261AC37}" destId="{5B0C0461-4FA6-425A-B652-DFAF9229372B}" srcOrd="1" destOrd="0" presId="urn:microsoft.com/office/officeart/2005/8/layout/hList1"/>
    <dgm:cxn modelId="{5DBDE78B-89EB-4513-AF9C-2801053683B6}" type="presParOf" srcId="{A759A1D6-7F14-4B0A-805A-58124261AC37}" destId="{556F0666-6960-45F3-B1F4-8F7CFCE6FEF3}" srcOrd="2" destOrd="0" presId="urn:microsoft.com/office/officeart/2005/8/layout/hList1"/>
    <dgm:cxn modelId="{397A92E2-54BF-44A1-AF07-195DCCD4ED91}" type="presParOf" srcId="{556F0666-6960-45F3-B1F4-8F7CFCE6FEF3}" destId="{44026193-6728-4068-870A-47A584EF4E3C}" srcOrd="0" destOrd="0" presId="urn:microsoft.com/office/officeart/2005/8/layout/hList1"/>
    <dgm:cxn modelId="{F0DCB0BB-7673-462A-9BEF-020B8620D230}" type="presParOf" srcId="{556F0666-6960-45F3-B1F4-8F7CFCE6FEF3}" destId="{901B8AD8-88BC-4E0F-BBC5-3A842BA2D44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A9599D9-A596-49C2-900E-C7DEF674F3DD}" type="doc">
      <dgm:prSet loTypeId="urn:microsoft.com/office/officeart/2005/8/layout/vList2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E705F4A-5FF3-4375-8AA9-17001509046A}">
      <dgm:prSet/>
      <dgm:spPr/>
      <dgm:t>
        <a:bodyPr/>
        <a:lstStyle/>
        <a:p>
          <a:r>
            <a:rPr lang="en-US" b="0" i="0"/>
            <a:t>Binary Focal Cross Entropy</a:t>
          </a:r>
          <a:endParaRPr lang="en-US"/>
        </a:p>
      </dgm:t>
    </dgm:pt>
    <dgm:pt modelId="{B62672F7-CACA-4268-A6E2-8B93FE9221AC}" type="parTrans" cxnId="{2041E6D0-91F5-42A4-8357-393D5DD95746}">
      <dgm:prSet/>
      <dgm:spPr/>
      <dgm:t>
        <a:bodyPr/>
        <a:lstStyle/>
        <a:p>
          <a:endParaRPr lang="en-US"/>
        </a:p>
      </dgm:t>
    </dgm:pt>
    <dgm:pt modelId="{26566C16-D01A-4B9E-9791-CB3C7C404045}" type="sibTrans" cxnId="{2041E6D0-91F5-42A4-8357-393D5DD95746}">
      <dgm:prSet/>
      <dgm:spPr/>
      <dgm:t>
        <a:bodyPr/>
        <a:lstStyle/>
        <a:p>
          <a:endParaRPr lang="en-US"/>
        </a:p>
      </dgm:t>
    </dgm:pt>
    <dgm:pt modelId="{D0141C67-DAF0-4572-A3DC-015084FC021B}">
      <dgm:prSet/>
      <dgm:spPr/>
      <dgm:t>
        <a:bodyPr/>
        <a:lstStyle/>
        <a:p>
          <a:r>
            <a:rPr lang="en-US" b="0" i="0"/>
            <a:t>Categorical Focal Cross Entropy</a:t>
          </a:r>
          <a:endParaRPr lang="en-US"/>
        </a:p>
      </dgm:t>
    </dgm:pt>
    <dgm:pt modelId="{7AA48683-F64F-4B7B-8383-14E9F949AB02}" type="parTrans" cxnId="{F0C2A1A1-58D9-4BFC-B379-F9E2729176E6}">
      <dgm:prSet/>
      <dgm:spPr/>
      <dgm:t>
        <a:bodyPr/>
        <a:lstStyle/>
        <a:p>
          <a:endParaRPr lang="en-US"/>
        </a:p>
      </dgm:t>
    </dgm:pt>
    <dgm:pt modelId="{17765D28-7C44-4791-B684-43DECB25EBEB}" type="sibTrans" cxnId="{F0C2A1A1-58D9-4BFC-B379-F9E2729176E6}">
      <dgm:prSet/>
      <dgm:spPr/>
      <dgm:t>
        <a:bodyPr/>
        <a:lstStyle/>
        <a:p>
          <a:endParaRPr lang="en-US"/>
        </a:p>
      </dgm:t>
    </dgm:pt>
    <dgm:pt modelId="{57332A87-0F0C-464D-B243-BC610EFC340E}">
      <dgm:prSet/>
      <dgm:spPr/>
      <dgm:t>
        <a:bodyPr/>
        <a:lstStyle/>
        <a:p>
          <a:r>
            <a:rPr lang="en-US" b="0" i="0"/>
            <a:t>Dice Loss</a:t>
          </a:r>
          <a:endParaRPr lang="en-US"/>
        </a:p>
      </dgm:t>
    </dgm:pt>
    <dgm:pt modelId="{5FE48DC1-EB79-4A7F-B508-B2793D2C1102}" type="parTrans" cxnId="{596049C1-725E-45E5-A826-3BAB357B192A}">
      <dgm:prSet/>
      <dgm:spPr/>
      <dgm:t>
        <a:bodyPr/>
        <a:lstStyle/>
        <a:p>
          <a:endParaRPr lang="en-US"/>
        </a:p>
      </dgm:t>
    </dgm:pt>
    <dgm:pt modelId="{8A844469-606E-45BB-BB8B-4154A6EC985A}" type="sibTrans" cxnId="{596049C1-725E-45E5-A826-3BAB357B192A}">
      <dgm:prSet/>
      <dgm:spPr/>
      <dgm:t>
        <a:bodyPr/>
        <a:lstStyle/>
        <a:p>
          <a:endParaRPr lang="en-US"/>
        </a:p>
      </dgm:t>
    </dgm:pt>
    <dgm:pt modelId="{55050E99-1D68-431A-92F7-85F1CFFCAFE1}">
      <dgm:prSet/>
      <dgm:spPr/>
      <dgm:t>
        <a:bodyPr/>
        <a:lstStyle/>
        <a:p>
          <a:r>
            <a:rPr lang="en-US" b="0" i="0"/>
            <a:t>Binary Cross Entropy</a:t>
          </a:r>
          <a:endParaRPr lang="en-US"/>
        </a:p>
      </dgm:t>
    </dgm:pt>
    <dgm:pt modelId="{04ABED78-13C1-427F-9426-24B56E50829B}" type="parTrans" cxnId="{6B596B8D-34C8-436B-B215-48459245EB56}">
      <dgm:prSet/>
      <dgm:spPr/>
      <dgm:t>
        <a:bodyPr/>
        <a:lstStyle/>
        <a:p>
          <a:endParaRPr lang="en-US"/>
        </a:p>
      </dgm:t>
    </dgm:pt>
    <dgm:pt modelId="{439370B3-9E50-423A-A031-584089D6E9E3}" type="sibTrans" cxnId="{6B596B8D-34C8-436B-B215-48459245EB56}">
      <dgm:prSet/>
      <dgm:spPr/>
      <dgm:t>
        <a:bodyPr/>
        <a:lstStyle/>
        <a:p>
          <a:endParaRPr lang="en-US"/>
        </a:p>
      </dgm:t>
    </dgm:pt>
    <dgm:pt modelId="{9D9F8E68-5FA3-4527-AA1E-3FB263467DA9}" type="pres">
      <dgm:prSet presAssocID="{1A9599D9-A596-49C2-900E-C7DEF674F3DD}" presName="linear" presStyleCnt="0">
        <dgm:presLayoutVars>
          <dgm:animLvl val="lvl"/>
          <dgm:resizeHandles val="exact"/>
        </dgm:presLayoutVars>
      </dgm:prSet>
      <dgm:spPr/>
    </dgm:pt>
    <dgm:pt modelId="{2FEFE340-6446-4938-8E85-695239D1DB63}" type="pres">
      <dgm:prSet presAssocID="{6E705F4A-5FF3-4375-8AA9-17001509046A}" presName="parentText" presStyleLbl="node1" presStyleIdx="0" presStyleCnt="4" custLinFactY="87055" custLinFactNeighborY="100000">
        <dgm:presLayoutVars>
          <dgm:chMax val="0"/>
          <dgm:bulletEnabled val="1"/>
        </dgm:presLayoutVars>
      </dgm:prSet>
      <dgm:spPr/>
    </dgm:pt>
    <dgm:pt modelId="{28682AA1-420C-43A8-876F-85BAA9C7A36D}" type="pres">
      <dgm:prSet presAssocID="{26566C16-D01A-4B9E-9791-CB3C7C404045}" presName="spacer" presStyleCnt="0"/>
      <dgm:spPr/>
    </dgm:pt>
    <dgm:pt modelId="{1D33BE76-ED31-4678-B003-2AF5C4C4ECCD}" type="pres">
      <dgm:prSet presAssocID="{D0141C67-DAF0-4572-A3DC-015084FC021B}" presName="parentText" presStyleLbl="node1" presStyleIdx="1" presStyleCnt="4" custLinFactY="89327" custLinFactNeighborX="-318" custLinFactNeighborY="100000">
        <dgm:presLayoutVars>
          <dgm:chMax val="0"/>
          <dgm:bulletEnabled val="1"/>
        </dgm:presLayoutVars>
      </dgm:prSet>
      <dgm:spPr/>
    </dgm:pt>
    <dgm:pt modelId="{78279DF3-033E-4BDE-987B-552284D42192}" type="pres">
      <dgm:prSet presAssocID="{17765D28-7C44-4791-B684-43DECB25EBEB}" presName="spacer" presStyleCnt="0"/>
      <dgm:spPr/>
    </dgm:pt>
    <dgm:pt modelId="{3FA08A98-6E62-4282-878D-FA7D302E9811}" type="pres">
      <dgm:prSet presAssocID="{57332A87-0F0C-464D-B243-BC610EFC340E}" presName="parentText" presStyleLbl="node1" presStyleIdx="2" presStyleCnt="4" custLinFactY="94501" custLinFactNeighborX="-159" custLinFactNeighborY="100000">
        <dgm:presLayoutVars>
          <dgm:chMax val="0"/>
          <dgm:bulletEnabled val="1"/>
        </dgm:presLayoutVars>
      </dgm:prSet>
      <dgm:spPr/>
    </dgm:pt>
    <dgm:pt modelId="{0C293503-5630-429D-8C7F-EBA752CD9A41}" type="pres">
      <dgm:prSet presAssocID="{8A844469-606E-45BB-BB8B-4154A6EC985A}" presName="spacer" presStyleCnt="0"/>
      <dgm:spPr/>
    </dgm:pt>
    <dgm:pt modelId="{A13D356F-3F4E-456F-9336-B28D041F9CD9}" type="pres">
      <dgm:prSet presAssocID="{55050E99-1D68-431A-92F7-85F1CFFCAFE1}" presName="parentText" presStyleLbl="node1" presStyleIdx="3" presStyleCnt="4" custLinFactY="-302534" custLinFactNeighborX="-159" custLinFactNeighborY="-400000">
        <dgm:presLayoutVars>
          <dgm:chMax val="0"/>
          <dgm:bulletEnabled val="1"/>
        </dgm:presLayoutVars>
      </dgm:prSet>
      <dgm:spPr/>
    </dgm:pt>
  </dgm:ptLst>
  <dgm:cxnLst>
    <dgm:cxn modelId="{BB748677-78C6-456C-AF33-54919AB66153}" type="presOf" srcId="{55050E99-1D68-431A-92F7-85F1CFFCAFE1}" destId="{A13D356F-3F4E-456F-9336-B28D041F9CD9}" srcOrd="0" destOrd="0" presId="urn:microsoft.com/office/officeart/2005/8/layout/vList2"/>
    <dgm:cxn modelId="{6B596B8D-34C8-436B-B215-48459245EB56}" srcId="{1A9599D9-A596-49C2-900E-C7DEF674F3DD}" destId="{55050E99-1D68-431A-92F7-85F1CFFCAFE1}" srcOrd="3" destOrd="0" parTransId="{04ABED78-13C1-427F-9426-24B56E50829B}" sibTransId="{439370B3-9E50-423A-A031-584089D6E9E3}"/>
    <dgm:cxn modelId="{DDCE2D93-C729-4203-8EA1-A81B32109731}" type="presOf" srcId="{6E705F4A-5FF3-4375-8AA9-17001509046A}" destId="{2FEFE340-6446-4938-8E85-695239D1DB63}" srcOrd="0" destOrd="0" presId="urn:microsoft.com/office/officeart/2005/8/layout/vList2"/>
    <dgm:cxn modelId="{7CFA179E-BE93-4887-9C34-C30FF3D39746}" type="presOf" srcId="{1A9599D9-A596-49C2-900E-C7DEF674F3DD}" destId="{9D9F8E68-5FA3-4527-AA1E-3FB263467DA9}" srcOrd="0" destOrd="0" presId="urn:microsoft.com/office/officeart/2005/8/layout/vList2"/>
    <dgm:cxn modelId="{F0C2A1A1-58D9-4BFC-B379-F9E2729176E6}" srcId="{1A9599D9-A596-49C2-900E-C7DEF674F3DD}" destId="{D0141C67-DAF0-4572-A3DC-015084FC021B}" srcOrd="1" destOrd="0" parTransId="{7AA48683-F64F-4B7B-8383-14E9F949AB02}" sibTransId="{17765D28-7C44-4791-B684-43DECB25EBEB}"/>
    <dgm:cxn modelId="{596049C1-725E-45E5-A826-3BAB357B192A}" srcId="{1A9599D9-A596-49C2-900E-C7DEF674F3DD}" destId="{57332A87-0F0C-464D-B243-BC610EFC340E}" srcOrd="2" destOrd="0" parTransId="{5FE48DC1-EB79-4A7F-B508-B2793D2C1102}" sibTransId="{8A844469-606E-45BB-BB8B-4154A6EC985A}"/>
    <dgm:cxn modelId="{2041E6D0-91F5-42A4-8357-393D5DD95746}" srcId="{1A9599D9-A596-49C2-900E-C7DEF674F3DD}" destId="{6E705F4A-5FF3-4375-8AA9-17001509046A}" srcOrd="0" destOrd="0" parTransId="{B62672F7-CACA-4268-A6E2-8B93FE9221AC}" sibTransId="{26566C16-D01A-4B9E-9791-CB3C7C404045}"/>
    <dgm:cxn modelId="{D1F809DC-FF27-4DD0-B52C-216A03BE16FD}" type="presOf" srcId="{D0141C67-DAF0-4572-A3DC-015084FC021B}" destId="{1D33BE76-ED31-4678-B003-2AF5C4C4ECCD}" srcOrd="0" destOrd="0" presId="urn:microsoft.com/office/officeart/2005/8/layout/vList2"/>
    <dgm:cxn modelId="{5B9C8FDE-6AA3-4095-9F3C-84E621F8953D}" type="presOf" srcId="{57332A87-0F0C-464D-B243-BC610EFC340E}" destId="{3FA08A98-6E62-4282-878D-FA7D302E9811}" srcOrd="0" destOrd="0" presId="urn:microsoft.com/office/officeart/2005/8/layout/vList2"/>
    <dgm:cxn modelId="{99075D08-C037-4878-8E82-FED1E478AA0F}" type="presParOf" srcId="{9D9F8E68-5FA3-4527-AA1E-3FB263467DA9}" destId="{2FEFE340-6446-4938-8E85-695239D1DB63}" srcOrd="0" destOrd="0" presId="urn:microsoft.com/office/officeart/2005/8/layout/vList2"/>
    <dgm:cxn modelId="{0ECDD836-7C23-4889-B2D4-B9C288E8450A}" type="presParOf" srcId="{9D9F8E68-5FA3-4527-AA1E-3FB263467DA9}" destId="{28682AA1-420C-43A8-876F-85BAA9C7A36D}" srcOrd="1" destOrd="0" presId="urn:microsoft.com/office/officeart/2005/8/layout/vList2"/>
    <dgm:cxn modelId="{49C16959-1BC3-4196-A597-B5155526F92E}" type="presParOf" srcId="{9D9F8E68-5FA3-4527-AA1E-3FB263467DA9}" destId="{1D33BE76-ED31-4678-B003-2AF5C4C4ECCD}" srcOrd="2" destOrd="0" presId="urn:microsoft.com/office/officeart/2005/8/layout/vList2"/>
    <dgm:cxn modelId="{F2678253-45AE-40EA-953F-7B090848C0A3}" type="presParOf" srcId="{9D9F8E68-5FA3-4527-AA1E-3FB263467DA9}" destId="{78279DF3-033E-4BDE-987B-552284D42192}" srcOrd="3" destOrd="0" presId="urn:microsoft.com/office/officeart/2005/8/layout/vList2"/>
    <dgm:cxn modelId="{AFF25518-38C4-4085-B04D-6FEEEE283525}" type="presParOf" srcId="{9D9F8E68-5FA3-4527-AA1E-3FB263467DA9}" destId="{3FA08A98-6E62-4282-878D-FA7D302E9811}" srcOrd="4" destOrd="0" presId="urn:microsoft.com/office/officeart/2005/8/layout/vList2"/>
    <dgm:cxn modelId="{9E621875-D7DE-4397-94C7-8D27C477E18E}" type="presParOf" srcId="{9D9F8E68-5FA3-4527-AA1E-3FB263467DA9}" destId="{0C293503-5630-429D-8C7F-EBA752CD9A41}" srcOrd="5" destOrd="0" presId="urn:microsoft.com/office/officeart/2005/8/layout/vList2"/>
    <dgm:cxn modelId="{DEE9FA50-86F6-4111-85CB-D821C54F69D1}" type="presParOf" srcId="{9D9F8E68-5FA3-4527-AA1E-3FB263467DA9}" destId="{A13D356F-3F4E-456F-9336-B28D041F9CD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E5F6639-6278-4372-BE3E-A15036A6147A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8B69675-8C9A-41EE-B189-5450125196CB}">
      <dgm:prSet/>
      <dgm:spPr/>
      <dgm:t>
        <a:bodyPr/>
        <a:lstStyle/>
        <a:p>
          <a:pPr rtl="0"/>
          <a:r>
            <a:rPr lang="en-US">
              <a:latin typeface="Neue Haas Grotesk Text Pro"/>
            </a:rPr>
            <a:t>Transformation Types</a:t>
          </a:r>
          <a:endParaRPr lang="en-US"/>
        </a:p>
      </dgm:t>
    </dgm:pt>
    <dgm:pt modelId="{4CE9930E-6DD2-4E8E-8C7D-A02FE470C79B}" type="parTrans" cxnId="{AA18868C-E6C7-4DDE-81BA-653DB23BAAA6}">
      <dgm:prSet/>
      <dgm:spPr/>
      <dgm:t>
        <a:bodyPr/>
        <a:lstStyle/>
        <a:p>
          <a:endParaRPr lang="en-US"/>
        </a:p>
      </dgm:t>
    </dgm:pt>
    <dgm:pt modelId="{1C55E6E2-2FF6-4D6C-B7B8-64CA462E07CD}" type="sibTrans" cxnId="{AA18868C-E6C7-4DDE-81BA-653DB23BAAA6}">
      <dgm:prSet/>
      <dgm:spPr/>
      <dgm:t>
        <a:bodyPr/>
        <a:lstStyle/>
        <a:p>
          <a:endParaRPr lang="en-US"/>
        </a:p>
      </dgm:t>
    </dgm:pt>
    <dgm:pt modelId="{3824A2F8-8B56-479A-B782-A9D261A8CAD9}">
      <dgm:prSet/>
      <dgm:spPr/>
      <dgm:t>
        <a:bodyPr/>
        <a:lstStyle/>
        <a:p>
          <a:r>
            <a:rPr lang="en-US"/>
            <a:t>90-degree rotations </a:t>
          </a:r>
        </a:p>
      </dgm:t>
    </dgm:pt>
    <dgm:pt modelId="{F1E29773-2C2E-4822-BF10-C44F79D789B8}" type="parTrans" cxnId="{512515C6-5AD9-4FDC-9F48-05CCB8448D0A}">
      <dgm:prSet/>
      <dgm:spPr/>
      <dgm:t>
        <a:bodyPr/>
        <a:lstStyle/>
        <a:p>
          <a:endParaRPr lang="en-US"/>
        </a:p>
      </dgm:t>
    </dgm:pt>
    <dgm:pt modelId="{532C1D9B-12F4-4004-85A1-59C483E9759B}" type="sibTrans" cxnId="{512515C6-5AD9-4FDC-9F48-05CCB8448D0A}">
      <dgm:prSet/>
      <dgm:spPr/>
      <dgm:t>
        <a:bodyPr/>
        <a:lstStyle/>
        <a:p>
          <a:endParaRPr lang="en-US"/>
        </a:p>
      </dgm:t>
    </dgm:pt>
    <dgm:pt modelId="{05124B1A-7B2E-4BB2-BFB4-B391DEDC4D39}">
      <dgm:prSet/>
      <dgm:spPr/>
      <dgm:t>
        <a:bodyPr/>
        <a:lstStyle/>
        <a:p>
          <a:r>
            <a:rPr lang="en-US"/>
            <a:t>Vertical flips</a:t>
          </a:r>
        </a:p>
      </dgm:t>
    </dgm:pt>
    <dgm:pt modelId="{13A5B15F-CBD3-4091-894C-DE811E6FBE06}" type="parTrans" cxnId="{C0D578C1-8452-4A9D-ABCA-45C95CEF481D}">
      <dgm:prSet/>
      <dgm:spPr/>
      <dgm:t>
        <a:bodyPr/>
        <a:lstStyle/>
        <a:p>
          <a:endParaRPr lang="en-US"/>
        </a:p>
      </dgm:t>
    </dgm:pt>
    <dgm:pt modelId="{677A6699-A986-400C-9A25-EC51C16B2519}" type="sibTrans" cxnId="{C0D578C1-8452-4A9D-ABCA-45C95CEF481D}">
      <dgm:prSet/>
      <dgm:spPr/>
      <dgm:t>
        <a:bodyPr/>
        <a:lstStyle/>
        <a:p>
          <a:endParaRPr lang="en-US"/>
        </a:p>
      </dgm:t>
    </dgm:pt>
    <dgm:pt modelId="{471FC93B-ADD8-405F-82F5-728E639C05B4}">
      <dgm:prSet/>
      <dgm:spPr/>
      <dgm:t>
        <a:bodyPr/>
        <a:lstStyle/>
        <a:p>
          <a:r>
            <a:rPr lang="en-US"/>
            <a:t>Brightness and contrast changes</a:t>
          </a:r>
        </a:p>
      </dgm:t>
    </dgm:pt>
    <dgm:pt modelId="{1FD00C28-5709-4C0F-82AD-105C665B54D1}" type="parTrans" cxnId="{A4B51817-5CD1-4D02-9B7D-612EA0AD59A8}">
      <dgm:prSet/>
      <dgm:spPr/>
      <dgm:t>
        <a:bodyPr/>
        <a:lstStyle/>
        <a:p>
          <a:endParaRPr lang="en-US"/>
        </a:p>
      </dgm:t>
    </dgm:pt>
    <dgm:pt modelId="{A1231D36-F922-4FAD-9E35-EFDE01DCE0E8}" type="sibTrans" cxnId="{A4B51817-5CD1-4D02-9B7D-612EA0AD59A8}">
      <dgm:prSet/>
      <dgm:spPr/>
      <dgm:t>
        <a:bodyPr/>
        <a:lstStyle/>
        <a:p>
          <a:endParaRPr lang="en-US"/>
        </a:p>
      </dgm:t>
    </dgm:pt>
    <dgm:pt modelId="{61A554E0-5F6D-4EDC-992A-78D16101267D}">
      <dgm:prSet/>
      <dgm:spPr/>
      <dgm:t>
        <a:bodyPr/>
        <a:lstStyle/>
        <a:p>
          <a:r>
            <a:rPr lang="en-US"/>
            <a:t>Cropping</a:t>
          </a:r>
        </a:p>
      </dgm:t>
    </dgm:pt>
    <dgm:pt modelId="{B270ADE8-CEC7-4679-9B42-AFF7B8DDADAA}" type="parTrans" cxnId="{DA771D8A-F1F8-4E2C-85A7-E266809C45B3}">
      <dgm:prSet/>
      <dgm:spPr/>
      <dgm:t>
        <a:bodyPr/>
        <a:lstStyle/>
        <a:p>
          <a:endParaRPr lang="en-US"/>
        </a:p>
      </dgm:t>
    </dgm:pt>
    <dgm:pt modelId="{7A65E8DD-3F7E-4E69-BA91-58363C54F585}" type="sibTrans" cxnId="{DA771D8A-F1F8-4E2C-85A7-E266809C45B3}">
      <dgm:prSet/>
      <dgm:spPr/>
      <dgm:t>
        <a:bodyPr/>
        <a:lstStyle/>
        <a:p>
          <a:endParaRPr lang="en-US"/>
        </a:p>
      </dgm:t>
    </dgm:pt>
    <dgm:pt modelId="{AE55D8E5-5A75-44EF-BBAA-DF003CE3A405}" type="pres">
      <dgm:prSet presAssocID="{CE5F6639-6278-4372-BE3E-A15036A6147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14B2044-070D-4DB2-A91E-CF9B7022D038}" type="pres">
      <dgm:prSet presAssocID="{98B69675-8C9A-41EE-B189-5450125196CB}" presName="hierRoot1" presStyleCnt="0"/>
      <dgm:spPr/>
    </dgm:pt>
    <dgm:pt modelId="{4DB21293-7339-4B30-913B-44558693D464}" type="pres">
      <dgm:prSet presAssocID="{98B69675-8C9A-41EE-B189-5450125196CB}" presName="composite" presStyleCnt="0"/>
      <dgm:spPr/>
    </dgm:pt>
    <dgm:pt modelId="{C0FA3B53-8ECC-4E35-A9DE-208C3B86D357}" type="pres">
      <dgm:prSet presAssocID="{98B69675-8C9A-41EE-B189-5450125196CB}" presName="background" presStyleLbl="node0" presStyleIdx="0" presStyleCnt="1"/>
      <dgm:spPr/>
    </dgm:pt>
    <dgm:pt modelId="{03D0BF93-F36F-45AC-B8D5-ADC09815DD38}" type="pres">
      <dgm:prSet presAssocID="{98B69675-8C9A-41EE-B189-5450125196CB}" presName="text" presStyleLbl="fgAcc0" presStyleIdx="0" presStyleCnt="1">
        <dgm:presLayoutVars>
          <dgm:chPref val="3"/>
        </dgm:presLayoutVars>
      </dgm:prSet>
      <dgm:spPr/>
    </dgm:pt>
    <dgm:pt modelId="{6E51F523-1331-418C-AEBC-4E46C236BAAE}" type="pres">
      <dgm:prSet presAssocID="{98B69675-8C9A-41EE-B189-5450125196CB}" presName="hierChild2" presStyleCnt="0"/>
      <dgm:spPr/>
    </dgm:pt>
    <dgm:pt modelId="{87ADC585-FB3B-48CA-89BF-FA084651A743}" type="pres">
      <dgm:prSet presAssocID="{F1E29773-2C2E-4822-BF10-C44F79D789B8}" presName="Name10" presStyleLbl="parChTrans1D2" presStyleIdx="0" presStyleCnt="4"/>
      <dgm:spPr/>
    </dgm:pt>
    <dgm:pt modelId="{A87DC868-94F2-45AE-9CF2-32805980DD37}" type="pres">
      <dgm:prSet presAssocID="{3824A2F8-8B56-479A-B782-A9D261A8CAD9}" presName="hierRoot2" presStyleCnt="0"/>
      <dgm:spPr/>
    </dgm:pt>
    <dgm:pt modelId="{B5416F2E-89B0-49A0-B93A-5185C31B5271}" type="pres">
      <dgm:prSet presAssocID="{3824A2F8-8B56-479A-B782-A9D261A8CAD9}" presName="composite2" presStyleCnt="0"/>
      <dgm:spPr/>
    </dgm:pt>
    <dgm:pt modelId="{EF1334C3-4AC3-4D34-8639-5430331CDA75}" type="pres">
      <dgm:prSet presAssocID="{3824A2F8-8B56-479A-B782-A9D261A8CAD9}" presName="background2" presStyleLbl="node2" presStyleIdx="0" presStyleCnt="4"/>
      <dgm:spPr/>
    </dgm:pt>
    <dgm:pt modelId="{A1B42802-120D-4981-9FBE-340A76BA80B8}" type="pres">
      <dgm:prSet presAssocID="{3824A2F8-8B56-479A-B782-A9D261A8CAD9}" presName="text2" presStyleLbl="fgAcc2" presStyleIdx="0" presStyleCnt="4">
        <dgm:presLayoutVars>
          <dgm:chPref val="3"/>
        </dgm:presLayoutVars>
      </dgm:prSet>
      <dgm:spPr/>
    </dgm:pt>
    <dgm:pt modelId="{4B1E24B5-16CB-4696-9D1D-0189D9F39E51}" type="pres">
      <dgm:prSet presAssocID="{3824A2F8-8B56-479A-B782-A9D261A8CAD9}" presName="hierChild3" presStyleCnt="0"/>
      <dgm:spPr/>
    </dgm:pt>
    <dgm:pt modelId="{B723F6F3-F500-4235-B442-0D896D0D9D5B}" type="pres">
      <dgm:prSet presAssocID="{13A5B15F-CBD3-4091-894C-DE811E6FBE06}" presName="Name10" presStyleLbl="parChTrans1D2" presStyleIdx="1" presStyleCnt="4"/>
      <dgm:spPr/>
    </dgm:pt>
    <dgm:pt modelId="{40E474CA-A337-439B-8EB4-3183CD03E0F6}" type="pres">
      <dgm:prSet presAssocID="{05124B1A-7B2E-4BB2-BFB4-B391DEDC4D39}" presName="hierRoot2" presStyleCnt="0"/>
      <dgm:spPr/>
    </dgm:pt>
    <dgm:pt modelId="{2893E977-EF4F-46F0-B574-ED2AD7CF8391}" type="pres">
      <dgm:prSet presAssocID="{05124B1A-7B2E-4BB2-BFB4-B391DEDC4D39}" presName="composite2" presStyleCnt="0"/>
      <dgm:spPr/>
    </dgm:pt>
    <dgm:pt modelId="{F19AB75F-CA62-4A8F-B2AA-B8B1E4EE7820}" type="pres">
      <dgm:prSet presAssocID="{05124B1A-7B2E-4BB2-BFB4-B391DEDC4D39}" presName="background2" presStyleLbl="node2" presStyleIdx="1" presStyleCnt="4"/>
      <dgm:spPr/>
    </dgm:pt>
    <dgm:pt modelId="{1783D6F7-8A5E-45B8-976D-C2B231684621}" type="pres">
      <dgm:prSet presAssocID="{05124B1A-7B2E-4BB2-BFB4-B391DEDC4D39}" presName="text2" presStyleLbl="fgAcc2" presStyleIdx="1" presStyleCnt="4">
        <dgm:presLayoutVars>
          <dgm:chPref val="3"/>
        </dgm:presLayoutVars>
      </dgm:prSet>
      <dgm:spPr/>
    </dgm:pt>
    <dgm:pt modelId="{3E30D12D-39B5-4220-8660-A39BEDB2B477}" type="pres">
      <dgm:prSet presAssocID="{05124B1A-7B2E-4BB2-BFB4-B391DEDC4D39}" presName="hierChild3" presStyleCnt="0"/>
      <dgm:spPr/>
    </dgm:pt>
    <dgm:pt modelId="{25634B2D-C339-4346-B8A2-BD53016A53D7}" type="pres">
      <dgm:prSet presAssocID="{1FD00C28-5709-4C0F-82AD-105C665B54D1}" presName="Name10" presStyleLbl="parChTrans1D2" presStyleIdx="2" presStyleCnt="4"/>
      <dgm:spPr/>
    </dgm:pt>
    <dgm:pt modelId="{B8D042D6-E16C-4D44-8E7F-23D3B94F4AEF}" type="pres">
      <dgm:prSet presAssocID="{471FC93B-ADD8-405F-82F5-728E639C05B4}" presName="hierRoot2" presStyleCnt="0"/>
      <dgm:spPr/>
    </dgm:pt>
    <dgm:pt modelId="{6CA6FF29-254D-4018-82AC-0571D658336A}" type="pres">
      <dgm:prSet presAssocID="{471FC93B-ADD8-405F-82F5-728E639C05B4}" presName="composite2" presStyleCnt="0"/>
      <dgm:spPr/>
    </dgm:pt>
    <dgm:pt modelId="{3B5693B5-4177-4D70-93C4-C1C02F366F2E}" type="pres">
      <dgm:prSet presAssocID="{471FC93B-ADD8-405F-82F5-728E639C05B4}" presName="background2" presStyleLbl="node2" presStyleIdx="2" presStyleCnt="4"/>
      <dgm:spPr/>
    </dgm:pt>
    <dgm:pt modelId="{4DD9BCF8-E3A3-49B5-A5EA-89A890E8F621}" type="pres">
      <dgm:prSet presAssocID="{471FC93B-ADD8-405F-82F5-728E639C05B4}" presName="text2" presStyleLbl="fgAcc2" presStyleIdx="2" presStyleCnt="4">
        <dgm:presLayoutVars>
          <dgm:chPref val="3"/>
        </dgm:presLayoutVars>
      </dgm:prSet>
      <dgm:spPr/>
    </dgm:pt>
    <dgm:pt modelId="{A02727EB-2DF3-4676-B670-AC60821F8455}" type="pres">
      <dgm:prSet presAssocID="{471FC93B-ADD8-405F-82F5-728E639C05B4}" presName="hierChild3" presStyleCnt="0"/>
      <dgm:spPr/>
    </dgm:pt>
    <dgm:pt modelId="{66E6C907-C6D8-4BCB-94F3-3EBC19B6BBF3}" type="pres">
      <dgm:prSet presAssocID="{B270ADE8-CEC7-4679-9B42-AFF7B8DDADAA}" presName="Name10" presStyleLbl="parChTrans1D2" presStyleIdx="3" presStyleCnt="4"/>
      <dgm:spPr/>
    </dgm:pt>
    <dgm:pt modelId="{4F264F70-0367-428A-B847-72EF72B63259}" type="pres">
      <dgm:prSet presAssocID="{61A554E0-5F6D-4EDC-992A-78D16101267D}" presName="hierRoot2" presStyleCnt="0"/>
      <dgm:spPr/>
    </dgm:pt>
    <dgm:pt modelId="{078C9B83-E8BF-4764-AC8C-9DFBAD95B585}" type="pres">
      <dgm:prSet presAssocID="{61A554E0-5F6D-4EDC-992A-78D16101267D}" presName="composite2" presStyleCnt="0"/>
      <dgm:spPr/>
    </dgm:pt>
    <dgm:pt modelId="{B73660A8-99BF-4F53-A581-41E8487E5692}" type="pres">
      <dgm:prSet presAssocID="{61A554E0-5F6D-4EDC-992A-78D16101267D}" presName="background2" presStyleLbl="node2" presStyleIdx="3" presStyleCnt="4"/>
      <dgm:spPr/>
    </dgm:pt>
    <dgm:pt modelId="{65724FB4-A540-4CD3-8334-CA3272F55B08}" type="pres">
      <dgm:prSet presAssocID="{61A554E0-5F6D-4EDC-992A-78D16101267D}" presName="text2" presStyleLbl="fgAcc2" presStyleIdx="3" presStyleCnt="4">
        <dgm:presLayoutVars>
          <dgm:chPref val="3"/>
        </dgm:presLayoutVars>
      </dgm:prSet>
      <dgm:spPr/>
    </dgm:pt>
    <dgm:pt modelId="{E0471959-1903-4AE2-8AD1-0E408E091C96}" type="pres">
      <dgm:prSet presAssocID="{61A554E0-5F6D-4EDC-992A-78D16101267D}" presName="hierChild3" presStyleCnt="0"/>
      <dgm:spPr/>
    </dgm:pt>
  </dgm:ptLst>
  <dgm:cxnLst>
    <dgm:cxn modelId="{A4B51817-5CD1-4D02-9B7D-612EA0AD59A8}" srcId="{98B69675-8C9A-41EE-B189-5450125196CB}" destId="{471FC93B-ADD8-405F-82F5-728E639C05B4}" srcOrd="2" destOrd="0" parTransId="{1FD00C28-5709-4C0F-82AD-105C665B54D1}" sibTransId="{A1231D36-F922-4FAD-9E35-EFDE01DCE0E8}"/>
    <dgm:cxn modelId="{0861832C-C42B-4D2F-BB1A-F8005A0CB8E3}" type="presOf" srcId="{3824A2F8-8B56-479A-B782-A9D261A8CAD9}" destId="{A1B42802-120D-4981-9FBE-340A76BA80B8}" srcOrd="0" destOrd="0" presId="urn:microsoft.com/office/officeart/2005/8/layout/hierarchy1"/>
    <dgm:cxn modelId="{87438A68-E8CA-45BD-B042-BFA91F012261}" type="presOf" srcId="{13A5B15F-CBD3-4091-894C-DE811E6FBE06}" destId="{B723F6F3-F500-4235-B442-0D896D0D9D5B}" srcOrd="0" destOrd="0" presId="urn:microsoft.com/office/officeart/2005/8/layout/hierarchy1"/>
    <dgm:cxn modelId="{F5496E55-C634-4BF6-9B51-3B0DBEC2F595}" type="presOf" srcId="{61A554E0-5F6D-4EDC-992A-78D16101267D}" destId="{65724FB4-A540-4CD3-8334-CA3272F55B08}" srcOrd="0" destOrd="0" presId="urn:microsoft.com/office/officeart/2005/8/layout/hierarchy1"/>
    <dgm:cxn modelId="{A6D6F985-D289-48C4-A807-4F583AE3550F}" type="presOf" srcId="{471FC93B-ADD8-405F-82F5-728E639C05B4}" destId="{4DD9BCF8-E3A3-49B5-A5EA-89A890E8F621}" srcOrd="0" destOrd="0" presId="urn:microsoft.com/office/officeart/2005/8/layout/hierarchy1"/>
    <dgm:cxn modelId="{DA771D8A-F1F8-4E2C-85A7-E266809C45B3}" srcId="{98B69675-8C9A-41EE-B189-5450125196CB}" destId="{61A554E0-5F6D-4EDC-992A-78D16101267D}" srcOrd="3" destOrd="0" parTransId="{B270ADE8-CEC7-4679-9B42-AFF7B8DDADAA}" sibTransId="{7A65E8DD-3F7E-4E69-BA91-58363C54F585}"/>
    <dgm:cxn modelId="{AA18868C-E6C7-4DDE-81BA-653DB23BAAA6}" srcId="{CE5F6639-6278-4372-BE3E-A15036A6147A}" destId="{98B69675-8C9A-41EE-B189-5450125196CB}" srcOrd="0" destOrd="0" parTransId="{4CE9930E-6DD2-4E8E-8C7D-A02FE470C79B}" sibTransId="{1C55E6E2-2FF6-4D6C-B7B8-64CA462E07CD}"/>
    <dgm:cxn modelId="{59595EA6-407D-4B6A-985F-9262BAE2C426}" type="presOf" srcId="{B270ADE8-CEC7-4679-9B42-AFF7B8DDADAA}" destId="{66E6C907-C6D8-4BCB-94F3-3EBC19B6BBF3}" srcOrd="0" destOrd="0" presId="urn:microsoft.com/office/officeart/2005/8/layout/hierarchy1"/>
    <dgm:cxn modelId="{731452BD-2F6D-4C46-B894-04A29A52CD8D}" type="presOf" srcId="{CE5F6639-6278-4372-BE3E-A15036A6147A}" destId="{AE55D8E5-5A75-44EF-BBAA-DF003CE3A405}" srcOrd="0" destOrd="0" presId="urn:microsoft.com/office/officeart/2005/8/layout/hierarchy1"/>
    <dgm:cxn modelId="{C0D578C1-8452-4A9D-ABCA-45C95CEF481D}" srcId="{98B69675-8C9A-41EE-B189-5450125196CB}" destId="{05124B1A-7B2E-4BB2-BFB4-B391DEDC4D39}" srcOrd="1" destOrd="0" parTransId="{13A5B15F-CBD3-4091-894C-DE811E6FBE06}" sibTransId="{677A6699-A986-400C-9A25-EC51C16B2519}"/>
    <dgm:cxn modelId="{512515C6-5AD9-4FDC-9F48-05CCB8448D0A}" srcId="{98B69675-8C9A-41EE-B189-5450125196CB}" destId="{3824A2F8-8B56-479A-B782-A9D261A8CAD9}" srcOrd="0" destOrd="0" parTransId="{F1E29773-2C2E-4822-BF10-C44F79D789B8}" sibTransId="{532C1D9B-12F4-4004-85A1-59C483E9759B}"/>
    <dgm:cxn modelId="{EF11EACE-51EC-4D9F-83B6-9697A3C3CAB6}" type="presOf" srcId="{98B69675-8C9A-41EE-B189-5450125196CB}" destId="{03D0BF93-F36F-45AC-B8D5-ADC09815DD38}" srcOrd="0" destOrd="0" presId="urn:microsoft.com/office/officeart/2005/8/layout/hierarchy1"/>
    <dgm:cxn modelId="{4D304FD3-42D5-42AE-A2E2-31BF371D4143}" type="presOf" srcId="{F1E29773-2C2E-4822-BF10-C44F79D789B8}" destId="{87ADC585-FB3B-48CA-89BF-FA084651A743}" srcOrd="0" destOrd="0" presId="urn:microsoft.com/office/officeart/2005/8/layout/hierarchy1"/>
    <dgm:cxn modelId="{815157ED-BE18-4BB9-9BA7-6ABC42FBBD5F}" type="presOf" srcId="{1FD00C28-5709-4C0F-82AD-105C665B54D1}" destId="{25634B2D-C339-4346-B8A2-BD53016A53D7}" srcOrd="0" destOrd="0" presId="urn:microsoft.com/office/officeart/2005/8/layout/hierarchy1"/>
    <dgm:cxn modelId="{766BA7F4-259B-47A4-A1A8-179ED4265851}" type="presOf" srcId="{05124B1A-7B2E-4BB2-BFB4-B391DEDC4D39}" destId="{1783D6F7-8A5E-45B8-976D-C2B231684621}" srcOrd="0" destOrd="0" presId="urn:microsoft.com/office/officeart/2005/8/layout/hierarchy1"/>
    <dgm:cxn modelId="{3BB86D23-F00C-4677-ABB9-3AEA1B6D9D82}" type="presParOf" srcId="{AE55D8E5-5A75-44EF-BBAA-DF003CE3A405}" destId="{914B2044-070D-4DB2-A91E-CF9B7022D038}" srcOrd="0" destOrd="0" presId="urn:microsoft.com/office/officeart/2005/8/layout/hierarchy1"/>
    <dgm:cxn modelId="{A4EC37DC-1578-4199-BACF-F901DADC777E}" type="presParOf" srcId="{914B2044-070D-4DB2-A91E-CF9B7022D038}" destId="{4DB21293-7339-4B30-913B-44558693D464}" srcOrd="0" destOrd="0" presId="urn:microsoft.com/office/officeart/2005/8/layout/hierarchy1"/>
    <dgm:cxn modelId="{D03F0813-31AA-434A-AC73-728EC60E27AC}" type="presParOf" srcId="{4DB21293-7339-4B30-913B-44558693D464}" destId="{C0FA3B53-8ECC-4E35-A9DE-208C3B86D357}" srcOrd="0" destOrd="0" presId="urn:microsoft.com/office/officeart/2005/8/layout/hierarchy1"/>
    <dgm:cxn modelId="{371BF95A-6EE9-4CA8-9FD6-4E34E0D11B65}" type="presParOf" srcId="{4DB21293-7339-4B30-913B-44558693D464}" destId="{03D0BF93-F36F-45AC-B8D5-ADC09815DD38}" srcOrd="1" destOrd="0" presId="urn:microsoft.com/office/officeart/2005/8/layout/hierarchy1"/>
    <dgm:cxn modelId="{177BF328-5985-4066-88CE-3B678CFA37D5}" type="presParOf" srcId="{914B2044-070D-4DB2-A91E-CF9B7022D038}" destId="{6E51F523-1331-418C-AEBC-4E46C236BAAE}" srcOrd="1" destOrd="0" presId="urn:microsoft.com/office/officeart/2005/8/layout/hierarchy1"/>
    <dgm:cxn modelId="{20398378-04D2-40D5-A4FA-537AB2E126DE}" type="presParOf" srcId="{6E51F523-1331-418C-AEBC-4E46C236BAAE}" destId="{87ADC585-FB3B-48CA-89BF-FA084651A743}" srcOrd="0" destOrd="0" presId="urn:microsoft.com/office/officeart/2005/8/layout/hierarchy1"/>
    <dgm:cxn modelId="{476E4576-4A05-4021-A973-C6EF4A8714EC}" type="presParOf" srcId="{6E51F523-1331-418C-AEBC-4E46C236BAAE}" destId="{A87DC868-94F2-45AE-9CF2-32805980DD37}" srcOrd="1" destOrd="0" presId="urn:microsoft.com/office/officeart/2005/8/layout/hierarchy1"/>
    <dgm:cxn modelId="{AAD1C704-B2BB-4134-B674-BC2704B499E6}" type="presParOf" srcId="{A87DC868-94F2-45AE-9CF2-32805980DD37}" destId="{B5416F2E-89B0-49A0-B93A-5185C31B5271}" srcOrd="0" destOrd="0" presId="urn:microsoft.com/office/officeart/2005/8/layout/hierarchy1"/>
    <dgm:cxn modelId="{3238EE6E-744A-408C-BB19-91C49894F87D}" type="presParOf" srcId="{B5416F2E-89B0-49A0-B93A-5185C31B5271}" destId="{EF1334C3-4AC3-4D34-8639-5430331CDA75}" srcOrd="0" destOrd="0" presId="urn:microsoft.com/office/officeart/2005/8/layout/hierarchy1"/>
    <dgm:cxn modelId="{8F40C2A4-F56D-4D0A-B4E4-CDBE9F89EF9B}" type="presParOf" srcId="{B5416F2E-89B0-49A0-B93A-5185C31B5271}" destId="{A1B42802-120D-4981-9FBE-340A76BA80B8}" srcOrd="1" destOrd="0" presId="urn:microsoft.com/office/officeart/2005/8/layout/hierarchy1"/>
    <dgm:cxn modelId="{FA8D081E-C657-4528-B0AA-1B75A96C5E1D}" type="presParOf" srcId="{A87DC868-94F2-45AE-9CF2-32805980DD37}" destId="{4B1E24B5-16CB-4696-9D1D-0189D9F39E51}" srcOrd="1" destOrd="0" presId="urn:microsoft.com/office/officeart/2005/8/layout/hierarchy1"/>
    <dgm:cxn modelId="{682049C5-D28C-432F-B146-61E91DC23BCE}" type="presParOf" srcId="{6E51F523-1331-418C-AEBC-4E46C236BAAE}" destId="{B723F6F3-F500-4235-B442-0D896D0D9D5B}" srcOrd="2" destOrd="0" presId="urn:microsoft.com/office/officeart/2005/8/layout/hierarchy1"/>
    <dgm:cxn modelId="{16EB77A1-BF22-47E1-BB9E-E77B23CEE210}" type="presParOf" srcId="{6E51F523-1331-418C-AEBC-4E46C236BAAE}" destId="{40E474CA-A337-439B-8EB4-3183CD03E0F6}" srcOrd="3" destOrd="0" presId="urn:microsoft.com/office/officeart/2005/8/layout/hierarchy1"/>
    <dgm:cxn modelId="{F9F5B495-6A16-4127-8319-6F62E3BA1AD2}" type="presParOf" srcId="{40E474CA-A337-439B-8EB4-3183CD03E0F6}" destId="{2893E977-EF4F-46F0-B574-ED2AD7CF8391}" srcOrd="0" destOrd="0" presId="urn:microsoft.com/office/officeart/2005/8/layout/hierarchy1"/>
    <dgm:cxn modelId="{FFB6055B-394F-473E-9EF4-BF4DAEF51E1B}" type="presParOf" srcId="{2893E977-EF4F-46F0-B574-ED2AD7CF8391}" destId="{F19AB75F-CA62-4A8F-B2AA-B8B1E4EE7820}" srcOrd="0" destOrd="0" presId="urn:microsoft.com/office/officeart/2005/8/layout/hierarchy1"/>
    <dgm:cxn modelId="{4FB9C002-7515-4107-8DDE-A432D00A4544}" type="presParOf" srcId="{2893E977-EF4F-46F0-B574-ED2AD7CF8391}" destId="{1783D6F7-8A5E-45B8-976D-C2B231684621}" srcOrd="1" destOrd="0" presId="urn:microsoft.com/office/officeart/2005/8/layout/hierarchy1"/>
    <dgm:cxn modelId="{FA87DA10-4826-4CD4-A9F1-727A5FD71230}" type="presParOf" srcId="{40E474CA-A337-439B-8EB4-3183CD03E0F6}" destId="{3E30D12D-39B5-4220-8660-A39BEDB2B477}" srcOrd="1" destOrd="0" presId="urn:microsoft.com/office/officeart/2005/8/layout/hierarchy1"/>
    <dgm:cxn modelId="{37433C42-023B-4681-99F5-4150854A7F59}" type="presParOf" srcId="{6E51F523-1331-418C-AEBC-4E46C236BAAE}" destId="{25634B2D-C339-4346-B8A2-BD53016A53D7}" srcOrd="4" destOrd="0" presId="urn:microsoft.com/office/officeart/2005/8/layout/hierarchy1"/>
    <dgm:cxn modelId="{7B59DD21-9D9A-40EE-B28A-E72430E510AD}" type="presParOf" srcId="{6E51F523-1331-418C-AEBC-4E46C236BAAE}" destId="{B8D042D6-E16C-4D44-8E7F-23D3B94F4AEF}" srcOrd="5" destOrd="0" presId="urn:microsoft.com/office/officeart/2005/8/layout/hierarchy1"/>
    <dgm:cxn modelId="{5A5C5D2D-8CE1-4E6D-AEE5-044846558BE5}" type="presParOf" srcId="{B8D042D6-E16C-4D44-8E7F-23D3B94F4AEF}" destId="{6CA6FF29-254D-4018-82AC-0571D658336A}" srcOrd="0" destOrd="0" presId="urn:microsoft.com/office/officeart/2005/8/layout/hierarchy1"/>
    <dgm:cxn modelId="{D0F08089-A7D5-47BD-9DAC-05333AEF799A}" type="presParOf" srcId="{6CA6FF29-254D-4018-82AC-0571D658336A}" destId="{3B5693B5-4177-4D70-93C4-C1C02F366F2E}" srcOrd="0" destOrd="0" presId="urn:microsoft.com/office/officeart/2005/8/layout/hierarchy1"/>
    <dgm:cxn modelId="{FECFB9E9-B18E-4048-91D1-19FDED10FC66}" type="presParOf" srcId="{6CA6FF29-254D-4018-82AC-0571D658336A}" destId="{4DD9BCF8-E3A3-49B5-A5EA-89A890E8F621}" srcOrd="1" destOrd="0" presId="urn:microsoft.com/office/officeart/2005/8/layout/hierarchy1"/>
    <dgm:cxn modelId="{ED8E09E6-9F74-4516-A0B5-D4E2BEA12830}" type="presParOf" srcId="{B8D042D6-E16C-4D44-8E7F-23D3B94F4AEF}" destId="{A02727EB-2DF3-4676-B670-AC60821F8455}" srcOrd="1" destOrd="0" presId="urn:microsoft.com/office/officeart/2005/8/layout/hierarchy1"/>
    <dgm:cxn modelId="{A7588A3A-A63D-4350-9612-41504D55FA1E}" type="presParOf" srcId="{6E51F523-1331-418C-AEBC-4E46C236BAAE}" destId="{66E6C907-C6D8-4BCB-94F3-3EBC19B6BBF3}" srcOrd="6" destOrd="0" presId="urn:microsoft.com/office/officeart/2005/8/layout/hierarchy1"/>
    <dgm:cxn modelId="{C01A2073-5C3F-455D-A3E3-9047A678BC9A}" type="presParOf" srcId="{6E51F523-1331-418C-AEBC-4E46C236BAAE}" destId="{4F264F70-0367-428A-B847-72EF72B63259}" srcOrd="7" destOrd="0" presId="urn:microsoft.com/office/officeart/2005/8/layout/hierarchy1"/>
    <dgm:cxn modelId="{41742F08-FD3A-43A8-A1CB-56A049EC5F98}" type="presParOf" srcId="{4F264F70-0367-428A-B847-72EF72B63259}" destId="{078C9B83-E8BF-4764-AC8C-9DFBAD95B585}" srcOrd="0" destOrd="0" presId="urn:microsoft.com/office/officeart/2005/8/layout/hierarchy1"/>
    <dgm:cxn modelId="{0F63CE0B-0DFB-4CC4-8164-741015D0FFA1}" type="presParOf" srcId="{078C9B83-E8BF-4764-AC8C-9DFBAD95B585}" destId="{B73660A8-99BF-4F53-A581-41E8487E5692}" srcOrd="0" destOrd="0" presId="urn:microsoft.com/office/officeart/2005/8/layout/hierarchy1"/>
    <dgm:cxn modelId="{9A32949A-CBFD-4C41-BA89-098200EE9548}" type="presParOf" srcId="{078C9B83-E8BF-4764-AC8C-9DFBAD95B585}" destId="{65724FB4-A540-4CD3-8334-CA3272F55B08}" srcOrd="1" destOrd="0" presId="urn:microsoft.com/office/officeart/2005/8/layout/hierarchy1"/>
    <dgm:cxn modelId="{E62F5827-B1FD-4FB8-8589-F6F497488412}" type="presParOf" srcId="{4F264F70-0367-428A-B847-72EF72B63259}" destId="{E0471959-1903-4AE2-8AD1-0E408E091C9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2F8C24D-936C-4B60-A8E1-AE5F5628939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8DFAF5-4609-44DC-AD2D-E1910B361E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Final model can serve as a valuable resource for future environmental monitoring efforts</a:t>
          </a:r>
          <a:endParaRPr lang="en-US"/>
        </a:p>
      </dgm:t>
    </dgm:pt>
    <dgm:pt modelId="{9408C66C-7D2D-40A5-8674-37806B6735C9}" type="parTrans" cxnId="{BFC43B2F-DEF0-4300-914F-C0BC4BD88875}">
      <dgm:prSet/>
      <dgm:spPr/>
      <dgm:t>
        <a:bodyPr/>
        <a:lstStyle/>
        <a:p>
          <a:endParaRPr lang="en-US"/>
        </a:p>
      </dgm:t>
    </dgm:pt>
    <dgm:pt modelId="{D64116CE-0864-4B1B-BE12-470748771B71}" type="sibTrans" cxnId="{BFC43B2F-DEF0-4300-914F-C0BC4BD88875}">
      <dgm:prSet/>
      <dgm:spPr/>
      <dgm:t>
        <a:bodyPr/>
        <a:lstStyle/>
        <a:p>
          <a:endParaRPr lang="en-US"/>
        </a:p>
      </dgm:t>
    </dgm:pt>
    <dgm:pt modelId="{7A2DE6CE-4FA2-4243-9FE4-6FF45C44C4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Scale our detection pipeline to new locations beyond the East Coast</a:t>
          </a:r>
        </a:p>
      </dgm:t>
    </dgm:pt>
    <dgm:pt modelId="{9B127A2C-E238-4E2C-9292-5A92E272D15E}" type="parTrans" cxnId="{D189D52B-C921-4310-A033-795974F6536C}">
      <dgm:prSet/>
      <dgm:spPr/>
      <dgm:t>
        <a:bodyPr/>
        <a:lstStyle/>
        <a:p>
          <a:endParaRPr lang="en-US"/>
        </a:p>
      </dgm:t>
    </dgm:pt>
    <dgm:pt modelId="{A0902B18-081C-4C78-92C3-F5032BB2D0B5}" type="sibTrans" cxnId="{D189D52B-C921-4310-A033-795974F6536C}">
      <dgm:prSet/>
      <dgm:spPr/>
      <dgm:t>
        <a:bodyPr/>
        <a:lstStyle/>
        <a:p>
          <a:endParaRPr lang="en-US"/>
        </a:p>
      </dgm:t>
    </dgm:pt>
    <dgm:pt modelId="{F3BB72AC-D45F-4132-8B43-7849F998DD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Help build out a foundation for conservation policy and support coastal ecosystems and communities</a:t>
          </a:r>
        </a:p>
      </dgm:t>
    </dgm:pt>
    <dgm:pt modelId="{EABA5CCE-3A55-420C-A148-AE2155B1D5DD}" type="parTrans" cxnId="{2DA3F5B7-9B3A-437B-81D0-A2BBB431B6B3}">
      <dgm:prSet/>
      <dgm:spPr/>
      <dgm:t>
        <a:bodyPr/>
        <a:lstStyle/>
        <a:p>
          <a:endParaRPr lang="en-US"/>
        </a:p>
      </dgm:t>
    </dgm:pt>
    <dgm:pt modelId="{FD9C1EBE-1F52-4F66-94AB-69C9B98EAD82}" type="sibTrans" cxnId="{2DA3F5B7-9B3A-437B-81D0-A2BBB431B6B3}">
      <dgm:prSet/>
      <dgm:spPr/>
      <dgm:t>
        <a:bodyPr/>
        <a:lstStyle/>
        <a:p>
          <a:endParaRPr lang="en-US"/>
        </a:p>
      </dgm:t>
    </dgm:pt>
    <dgm:pt modelId="{C0A077F3-E0D0-46FC-8036-1F7C6D8209C1}" type="pres">
      <dgm:prSet presAssocID="{D2F8C24D-936C-4B60-A8E1-AE5F56289396}" presName="root" presStyleCnt="0">
        <dgm:presLayoutVars>
          <dgm:dir/>
          <dgm:resizeHandles val="exact"/>
        </dgm:presLayoutVars>
      </dgm:prSet>
      <dgm:spPr/>
    </dgm:pt>
    <dgm:pt modelId="{C4F24622-0146-4571-B680-DDA86DD17454}" type="pres">
      <dgm:prSet presAssocID="{CA8DFAF5-4609-44DC-AD2D-E1910B361EED}" presName="compNode" presStyleCnt="0"/>
      <dgm:spPr/>
    </dgm:pt>
    <dgm:pt modelId="{60BF3F9F-978E-44E1-B91B-03EEB1592A26}" type="pres">
      <dgm:prSet presAssocID="{CA8DFAF5-4609-44DC-AD2D-E1910B361EED}" presName="bgRect" presStyleLbl="bgShp" presStyleIdx="0" presStyleCnt="3"/>
      <dgm:spPr/>
    </dgm:pt>
    <dgm:pt modelId="{9F6524A6-3D44-4044-AA5B-7546BF8668DF}" type="pres">
      <dgm:prSet presAssocID="{CA8DFAF5-4609-44DC-AD2D-E1910B361EE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E4B59B58-17B8-4D02-8395-CEA67A8A44D7}" type="pres">
      <dgm:prSet presAssocID="{CA8DFAF5-4609-44DC-AD2D-E1910B361EED}" presName="spaceRect" presStyleCnt="0"/>
      <dgm:spPr/>
    </dgm:pt>
    <dgm:pt modelId="{D11B28EE-3368-4B2C-A22B-9139D388A775}" type="pres">
      <dgm:prSet presAssocID="{CA8DFAF5-4609-44DC-AD2D-E1910B361EED}" presName="parTx" presStyleLbl="revTx" presStyleIdx="0" presStyleCnt="3">
        <dgm:presLayoutVars>
          <dgm:chMax val="0"/>
          <dgm:chPref val="0"/>
        </dgm:presLayoutVars>
      </dgm:prSet>
      <dgm:spPr/>
    </dgm:pt>
    <dgm:pt modelId="{1A36A602-25BB-475B-B85C-72093CA2BD91}" type="pres">
      <dgm:prSet presAssocID="{D64116CE-0864-4B1B-BE12-470748771B71}" presName="sibTrans" presStyleCnt="0"/>
      <dgm:spPr/>
    </dgm:pt>
    <dgm:pt modelId="{785DD53E-0AAA-40B3-98EA-4FDC79920C71}" type="pres">
      <dgm:prSet presAssocID="{7A2DE6CE-4FA2-4243-9FE4-6FF45C44C41D}" presName="compNode" presStyleCnt="0"/>
      <dgm:spPr/>
    </dgm:pt>
    <dgm:pt modelId="{906C2B5C-F968-494B-BC38-3C8C307F955A}" type="pres">
      <dgm:prSet presAssocID="{7A2DE6CE-4FA2-4243-9FE4-6FF45C44C41D}" presName="bgRect" presStyleLbl="bgShp" presStyleIdx="1" presStyleCnt="3"/>
      <dgm:spPr/>
    </dgm:pt>
    <dgm:pt modelId="{0F05A09A-604F-426B-B433-DB97960B82A1}" type="pres">
      <dgm:prSet presAssocID="{7A2DE6CE-4FA2-4243-9FE4-6FF45C44C41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3F938F3C-072D-4991-BD81-BE059C114835}" type="pres">
      <dgm:prSet presAssocID="{7A2DE6CE-4FA2-4243-9FE4-6FF45C44C41D}" presName="spaceRect" presStyleCnt="0"/>
      <dgm:spPr/>
    </dgm:pt>
    <dgm:pt modelId="{73E05D52-8D59-4CB2-8F48-17464EA6927E}" type="pres">
      <dgm:prSet presAssocID="{7A2DE6CE-4FA2-4243-9FE4-6FF45C44C41D}" presName="parTx" presStyleLbl="revTx" presStyleIdx="1" presStyleCnt="3">
        <dgm:presLayoutVars>
          <dgm:chMax val="0"/>
          <dgm:chPref val="0"/>
        </dgm:presLayoutVars>
      </dgm:prSet>
      <dgm:spPr/>
    </dgm:pt>
    <dgm:pt modelId="{AFEEEABF-E3D7-46AA-952C-4AA7624B9BED}" type="pres">
      <dgm:prSet presAssocID="{A0902B18-081C-4C78-92C3-F5032BB2D0B5}" presName="sibTrans" presStyleCnt="0"/>
      <dgm:spPr/>
    </dgm:pt>
    <dgm:pt modelId="{351D1DE0-88C2-4DA7-B3F2-08AD75A6F33A}" type="pres">
      <dgm:prSet presAssocID="{F3BB72AC-D45F-4132-8B43-7849F998DDE7}" presName="compNode" presStyleCnt="0"/>
      <dgm:spPr/>
    </dgm:pt>
    <dgm:pt modelId="{C5C503EC-F8F5-4F22-9220-0244CFAA50AC}" type="pres">
      <dgm:prSet presAssocID="{F3BB72AC-D45F-4132-8B43-7849F998DDE7}" presName="bgRect" presStyleLbl="bgShp" presStyleIdx="2" presStyleCnt="3"/>
      <dgm:spPr/>
    </dgm:pt>
    <dgm:pt modelId="{CC74C388-0547-470A-A2BE-BF8D70E2E67A}" type="pres">
      <dgm:prSet presAssocID="{F3BB72AC-D45F-4132-8B43-7849F998DDE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rk scene"/>
        </a:ext>
      </dgm:extLst>
    </dgm:pt>
    <dgm:pt modelId="{43FD6C24-B552-498E-BF3A-C22580529AB6}" type="pres">
      <dgm:prSet presAssocID="{F3BB72AC-D45F-4132-8B43-7849F998DDE7}" presName="spaceRect" presStyleCnt="0"/>
      <dgm:spPr/>
    </dgm:pt>
    <dgm:pt modelId="{75FD4A8B-0A29-4570-94ED-D1EBF8644216}" type="pres">
      <dgm:prSet presAssocID="{F3BB72AC-D45F-4132-8B43-7849F998DDE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3DB5E23-D364-4354-920A-C809EF0C8975}" type="presOf" srcId="{7A2DE6CE-4FA2-4243-9FE4-6FF45C44C41D}" destId="{73E05D52-8D59-4CB2-8F48-17464EA6927E}" srcOrd="0" destOrd="0" presId="urn:microsoft.com/office/officeart/2018/2/layout/IconVerticalSolidList"/>
    <dgm:cxn modelId="{D189D52B-C921-4310-A033-795974F6536C}" srcId="{D2F8C24D-936C-4B60-A8E1-AE5F56289396}" destId="{7A2DE6CE-4FA2-4243-9FE4-6FF45C44C41D}" srcOrd="1" destOrd="0" parTransId="{9B127A2C-E238-4E2C-9292-5A92E272D15E}" sibTransId="{A0902B18-081C-4C78-92C3-F5032BB2D0B5}"/>
    <dgm:cxn modelId="{BFC43B2F-DEF0-4300-914F-C0BC4BD88875}" srcId="{D2F8C24D-936C-4B60-A8E1-AE5F56289396}" destId="{CA8DFAF5-4609-44DC-AD2D-E1910B361EED}" srcOrd="0" destOrd="0" parTransId="{9408C66C-7D2D-40A5-8674-37806B6735C9}" sibTransId="{D64116CE-0864-4B1B-BE12-470748771B71}"/>
    <dgm:cxn modelId="{61140C62-E085-4D84-A113-D1C835A7F3A3}" type="presOf" srcId="{D2F8C24D-936C-4B60-A8E1-AE5F56289396}" destId="{C0A077F3-E0D0-46FC-8036-1F7C6D8209C1}" srcOrd="0" destOrd="0" presId="urn:microsoft.com/office/officeart/2018/2/layout/IconVerticalSolidList"/>
    <dgm:cxn modelId="{D6276C89-C4AB-4416-B859-B4C6E9A46C83}" type="presOf" srcId="{CA8DFAF5-4609-44DC-AD2D-E1910B361EED}" destId="{D11B28EE-3368-4B2C-A22B-9139D388A775}" srcOrd="0" destOrd="0" presId="urn:microsoft.com/office/officeart/2018/2/layout/IconVerticalSolidList"/>
    <dgm:cxn modelId="{3456D3A5-23CF-42BF-9ECD-2A299203FC4D}" type="presOf" srcId="{F3BB72AC-D45F-4132-8B43-7849F998DDE7}" destId="{75FD4A8B-0A29-4570-94ED-D1EBF8644216}" srcOrd="0" destOrd="0" presId="urn:microsoft.com/office/officeart/2018/2/layout/IconVerticalSolidList"/>
    <dgm:cxn modelId="{2DA3F5B7-9B3A-437B-81D0-A2BBB431B6B3}" srcId="{D2F8C24D-936C-4B60-A8E1-AE5F56289396}" destId="{F3BB72AC-D45F-4132-8B43-7849F998DDE7}" srcOrd="2" destOrd="0" parTransId="{EABA5CCE-3A55-420C-A148-AE2155B1D5DD}" sibTransId="{FD9C1EBE-1F52-4F66-94AB-69C9B98EAD82}"/>
    <dgm:cxn modelId="{4973FCDE-6DA5-4E2F-A8E3-2802A25162CC}" type="presParOf" srcId="{C0A077F3-E0D0-46FC-8036-1F7C6D8209C1}" destId="{C4F24622-0146-4571-B680-DDA86DD17454}" srcOrd="0" destOrd="0" presId="urn:microsoft.com/office/officeart/2018/2/layout/IconVerticalSolidList"/>
    <dgm:cxn modelId="{E431C152-CCBD-4CB5-B33D-5F3CD71514DC}" type="presParOf" srcId="{C4F24622-0146-4571-B680-DDA86DD17454}" destId="{60BF3F9F-978E-44E1-B91B-03EEB1592A26}" srcOrd="0" destOrd="0" presId="urn:microsoft.com/office/officeart/2018/2/layout/IconVerticalSolidList"/>
    <dgm:cxn modelId="{F64219D0-88ED-4B6E-8C96-C547238A4DCC}" type="presParOf" srcId="{C4F24622-0146-4571-B680-DDA86DD17454}" destId="{9F6524A6-3D44-4044-AA5B-7546BF8668DF}" srcOrd="1" destOrd="0" presId="urn:microsoft.com/office/officeart/2018/2/layout/IconVerticalSolidList"/>
    <dgm:cxn modelId="{CA7C41EB-B0CB-4352-B467-0389B0E92604}" type="presParOf" srcId="{C4F24622-0146-4571-B680-DDA86DD17454}" destId="{E4B59B58-17B8-4D02-8395-CEA67A8A44D7}" srcOrd="2" destOrd="0" presId="urn:microsoft.com/office/officeart/2018/2/layout/IconVerticalSolidList"/>
    <dgm:cxn modelId="{4411FBEE-8F63-47BF-A15A-2FBA79E37688}" type="presParOf" srcId="{C4F24622-0146-4571-B680-DDA86DD17454}" destId="{D11B28EE-3368-4B2C-A22B-9139D388A775}" srcOrd="3" destOrd="0" presId="urn:microsoft.com/office/officeart/2018/2/layout/IconVerticalSolidList"/>
    <dgm:cxn modelId="{2E510853-9C69-46B8-ABF3-33AAFA794363}" type="presParOf" srcId="{C0A077F3-E0D0-46FC-8036-1F7C6D8209C1}" destId="{1A36A602-25BB-475B-B85C-72093CA2BD91}" srcOrd="1" destOrd="0" presId="urn:microsoft.com/office/officeart/2018/2/layout/IconVerticalSolidList"/>
    <dgm:cxn modelId="{B84DDE90-E73E-4D54-B8AF-A9E4338C0EA9}" type="presParOf" srcId="{C0A077F3-E0D0-46FC-8036-1F7C6D8209C1}" destId="{785DD53E-0AAA-40B3-98EA-4FDC79920C71}" srcOrd="2" destOrd="0" presId="urn:microsoft.com/office/officeart/2018/2/layout/IconVerticalSolidList"/>
    <dgm:cxn modelId="{8739D663-C11A-485A-81F9-D9F3ABAA5347}" type="presParOf" srcId="{785DD53E-0AAA-40B3-98EA-4FDC79920C71}" destId="{906C2B5C-F968-494B-BC38-3C8C307F955A}" srcOrd="0" destOrd="0" presId="urn:microsoft.com/office/officeart/2018/2/layout/IconVerticalSolidList"/>
    <dgm:cxn modelId="{306A5A49-D812-410A-8DD2-8BB1EF9C2831}" type="presParOf" srcId="{785DD53E-0AAA-40B3-98EA-4FDC79920C71}" destId="{0F05A09A-604F-426B-B433-DB97960B82A1}" srcOrd="1" destOrd="0" presId="urn:microsoft.com/office/officeart/2018/2/layout/IconVerticalSolidList"/>
    <dgm:cxn modelId="{500906A7-17D9-4A9E-89AA-14A119883C82}" type="presParOf" srcId="{785DD53E-0AAA-40B3-98EA-4FDC79920C71}" destId="{3F938F3C-072D-4991-BD81-BE059C114835}" srcOrd="2" destOrd="0" presId="urn:microsoft.com/office/officeart/2018/2/layout/IconVerticalSolidList"/>
    <dgm:cxn modelId="{5A09F109-DB04-44E0-B271-CB30547E35D1}" type="presParOf" srcId="{785DD53E-0AAA-40B3-98EA-4FDC79920C71}" destId="{73E05D52-8D59-4CB2-8F48-17464EA6927E}" srcOrd="3" destOrd="0" presId="urn:microsoft.com/office/officeart/2018/2/layout/IconVerticalSolidList"/>
    <dgm:cxn modelId="{EB381BE9-18EA-4AB4-8FA1-FC1B690B8438}" type="presParOf" srcId="{C0A077F3-E0D0-46FC-8036-1F7C6D8209C1}" destId="{AFEEEABF-E3D7-46AA-952C-4AA7624B9BED}" srcOrd="3" destOrd="0" presId="urn:microsoft.com/office/officeart/2018/2/layout/IconVerticalSolidList"/>
    <dgm:cxn modelId="{A41C6D8E-FE05-43BF-984B-E178A0C3916A}" type="presParOf" srcId="{C0A077F3-E0D0-46FC-8036-1F7C6D8209C1}" destId="{351D1DE0-88C2-4DA7-B3F2-08AD75A6F33A}" srcOrd="4" destOrd="0" presId="urn:microsoft.com/office/officeart/2018/2/layout/IconVerticalSolidList"/>
    <dgm:cxn modelId="{FE28FA5E-76BE-4391-B451-C00660B1817A}" type="presParOf" srcId="{351D1DE0-88C2-4DA7-B3F2-08AD75A6F33A}" destId="{C5C503EC-F8F5-4F22-9220-0244CFAA50AC}" srcOrd="0" destOrd="0" presId="urn:microsoft.com/office/officeart/2018/2/layout/IconVerticalSolidList"/>
    <dgm:cxn modelId="{8B269456-B99F-4FEA-A27A-142A847BB8E4}" type="presParOf" srcId="{351D1DE0-88C2-4DA7-B3F2-08AD75A6F33A}" destId="{CC74C388-0547-470A-A2BE-BF8D70E2E67A}" srcOrd="1" destOrd="0" presId="urn:microsoft.com/office/officeart/2018/2/layout/IconVerticalSolidList"/>
    <dgm:cxn modelId="{86156210-E193-40F9-A62D-7CAFC0838D7B}" type="presParOf" srcId="{351D1DE0-88C2-4DA7-B3F2-08AD75A6F33A}" destId="{43FD6C24-B552-498E-BF3A-C22580529AB6}" srcOrd="2" destOrd="0" presId="urn:microsoft.com/office/officeart/2018/2/layout/IconVerticalSolidList"/>
    <dgm:cxn modelId="{4346AF77-7652-4140-B5D1-4489040C392F}" type="presParOf" srcId="{351D1DE0-88C2-4DA7-B3F2-08AD75A6F33A}" destId="{75FD4A8B-0A29-4570-94ED-D1EBF864421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65A366-B82E-45AE-A689-C0C0E6F334DB}">
      <dsp:nvSpPr>
        <dsp:cNvPr id="0" name=""/>
        <dsp:cNvSpPr/>
      </dsp:nvSpPr>
      <dsp:spPr>
        <a:xfrm>
          <a:off x="909" y="689498"/>
          <a:ext cx="3192475" cy="20272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A6ED85-A4B7-45E0-BDEE-F841A5BC2313}">
      <dsp:nvSpPr>
        <dsp:cNvPr id="0" name=""/>
        <dsp:cNvSpPr/>
      </dsp:nvSpPr>
      <dsp:spPr>
        <a:xfrm>
          <a:off x="355629" y="1026482"/>
          <a:ext cx="3192475" cy="20272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Neue Haas Grotesk Text Pro"/>
            </a:rPr>
            <a:t>Identify ghost forests across the US</a:t>
          </a:r>
        </a:p>
      </dsp:txBody>
      <dsp:txXfrm>
        <a:off x="415004" y="1085857"/>
        <a:ext cx="3073725" cy="1908472"/>
      </dsp:txXfrm>
    </dsp:sp>
    <dsp:sp modelId="{EEFF967E-A72D-48A7-88EA-E05C68663716}">
      <dsp:nvSpPr>
        <dsp:cNvPr id="0" name=""/>
        <dsp:cNvSpPr/>
      </dsp:nvSpPr>
      <dsp:spPr>
        <a:xfrm>
          <a:off x="3902824" y="689498"/>
          <a:ext cx="3192475" cy="20272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5F1B47-6CF8-45BF-AE24-9EC1B0CC8B4D}">
      <dsp:nvSpPr>
        <dsp:cNvPr id="0" name=""/>
        <dsp:cNvSpPr/>
      </dsp:nvSpPr>
      <dsp:spPr>
        <a:xfrm>
          <a:off x="4257543" y="1026482"/>
          <a:ext cx="3192475" cy="20272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Neue Haas Grotesk Text Pro"/>
            </a:rPr>
            <a:t>Support our sponsors at the Environmental Science Department at UVA</a:t>
          </a:r>
          <a:endParaRPr lang="en-US" sz="2400" kern="1200"/>
        </a:p>
      </dsp:txBody>
      <dsp:txXfrm>
        <a:off x="4316918" y="1085857"/>
        <a:ext cx="3073725" cy="19084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F2A9B8-F883-4B69-9D41-08B83761E6C5}">
      <dsp:nvSpPr>
        <dsp:cNvPr id="0" name=""/>
        <dsp:cNvSpPr/>
      </dsp:nvSpPr>
      <dsp:spPr>
        <a:xfrm>
          <a:off x="1130784" y="2"/>
          <a:ext cx="2896218" cy="17377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Dead </a:t>
          </a:r>
          <a:r>
            <a:rPr lang="en-US" sz="2800" kern="1200">
              <a:latin typeface="Neue Haas Grotesk Text Pro"/>
            </a:rPr>
            <a:t>Trees</a:t>
          </a:r>
          <a:r>
            <a:rPr lang="en-US" sz="2800" kern="1200"/>
            <a:t> </a:t>
          </a:r>
          <a:r>
            <a:rPr lang="en-US" sz="2800" kern="1200">
              <a:latin typeface="Neue Haas Grotesk Text Pro"/>
            </a:rPr>
            <a:t>are </a:t>
          </a:r>
          <a:r>
            <a:rPr lang="en-US" sz="2800" kern="1200"/>
            <a:t>Detectable Objects</a:t>
          </a:r>
        </a:p>
      </dsp:txBody>
      <dsp:txXfrm>
        <a:off x="1130784" y="2"/>
        <a:ext cx="2896218" cy="1737730"/>
      </dsp:txXfrm>
    </dsp:sp>
    <dsp:sp modelId="{1E655ADB-8545-4309-B08B-7B00F1F68A65}">
      <dsp:nvSpPr>
        <dsp:cNvPr id="0" name=""/>
        <dsp:cNvSpPr/>
      </dsp:nvSpPr>
      <dsp:spPr>
        <a:xfrm>
          <a:off x="1130784" y="2027355"/>
          <a:ext cx="2896218" cy="17377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Annotated Data is Accurate and Representative</a:t>
          </a:r>
        </a:p>
      </dsp:txBody>
      <dsp:txXfrm>
        <a:off x="1130784" y="2027355"/>
        <a:ext cx="2896218" cy="17377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306E41-0D52-4A3D-975A-E5C3BC4F7EA4}">
      <dsp:nvSpPr>
        <dsp:cNvPr id="0" name=""/>
        <dsp:cNvSpPr/>
      </dsp:nvSpPr>
      <dsp:spPr>
        <a:xfrm>
          <a:off x="1130784" y="2"/>
          <a:ext cx="2896218" cy="17377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solidFill>
                <a:schemeClr val="bg1"/>
              </a:solidFill>
              <a:latin typeface="Neue Haas Grotesk Text Pro"/>
            </a:rPr>
            <a:t>Model Generalizability</a:t>
          </a:r>
          <a:endParaRPr lang="en-US" sz="2900" kern="1200">
            <a:solidFill>
              <a:schemeClr val="bg1"/>
            </a:solidFill>
          </a:endParaRPr>
        </a:p>
      </dsp:txBody>
      <dsp:txXfrm>
        <a:off x="1130784" y="2"/>
        <a:ext cx="2896218" cy="1737730"/>
      </dsp:txXfrm>
    </dsp:sp>
    <dsp:sp modelId="{64EB166B-6C0A-4EF2-884E-9CADCE658300}">
      <dsp:nvSpPr>
        <dsp:cNvPr id="0" name=""/>
        <dsp:cNvSpPr/>
      </dsp:nvSpPr>
      <dsp:spPr>
        <a:xfrm>
          <a:off x="1130784" y="2027355"/>
          <a:ext cx="2896218" cy="17377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solidFill>
                <a:schemeClr val="bg1"/>
              </a:solidFill>
              <a:latin typeface="Neue Haas Grotesk Text Pro"/>
            </a:rPr>
            <a:t>Seasonal and Lighting Variability</a:t>
          </a:r>
          <a:endParaRPr lang="en-US" sz="2900" kern="1200">
            <a:solidFill>
              <a:schemeClr val="bg1"/>
            </a:solidFill>
          </a:endParaRPr>
        </a:p>
      </dsp:txBody>
      <dsp:txXfrm>
        <a:off x="1130784" y="2027355"/>
        <a:ext cx="2896218" cy="17377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BEEE3D-972F-4B68-9D35-1951A9904802}">
      <dsp:nvSpPr>
        <dsp:cNvPr id="0" name=""/>
        <dsp:cNvSpPr/>
      </dsp:nvSpPr>
      <dsp:spPr>
        <a:xfrm>
          <a:off x="1" y="241291"/>
          <a:ext cx="3742346" cy="691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/>
            <a:t>ResNet</a:t>
          </a:r>
          <a:endParaRPr lang="en-US" sz="2400" kern="1200"/>
        </a:p>
      </dsp:txBody>
      <dsp:txXfrm>
        <a:off x="1" y="241291"/>
        <a:ext cx="3742346" cy="691200"/>
      </dsp:txXfrm>
    </dsp:sp>
    <dsp:sp modelId="{15C311A2-87F7-4AFE-B400-01035837DE71}">
      <dsp:nvSpPr>
        <dsp:cNvPr id="0" name=""/>
        <dsp:cNvSpPr/>
      </dsp:nvSpPr>
      <dsp:spPr>
        <a:xfrm>
          <a:off x="39" y="904152"/>
          <a:ext cx="3742346" cy="20752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ctr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400" kern="1200"/>
            <a:t>Adds skip connections to allow for deeper networks by mitigating vanishing gradients</a:t>
          </a:r>
        </a:p>
        <a:p>
          <a:pPr marL="228600" lvl="1" indent="-228600" algn="ctr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400" kern="1200"/>
        </a:p>
      </dsp:txBody>
      <dsp:txXfrm>
        <a:off x="39" y="904152"/>
        <a:ext cx="3742346" cy="2075220"/>
      </dsp:txXfrm>
    </dsp:sp>
    <dsp:sp modelId="{44026193-6728-4068-870A-47A584EF4E3C}">
      <dsp:nvSpPr>
        <dsp:cNvPr id="0" name=""/>
        <dsp:cNvSpPr/>
      </dsp:nvSpPr>
      <dsp:spPr>
        <a:xfrm>
          <a:off x="4266353" y="223838"/>
          <a:ext cx="3742346" cy="691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err="1"/>
            <a:t>EfficientNet</a:t>
          </a:r>
          <a:endParaRPr lang="en-US" sz="2400" kern="1200"/>
        </a:p>
      </dsp:txBody>
      <dsp:txXfrm>
        <a:off x="4266353" y="223838"/>
        <a:ext cx="3742346" cy="691200"/>
      </dsp:txXfrm>
    </dsp:sp>
    <dsp:sp modelId="{901B8AD8-88BC-4E0F-BBC5-3A842BA2D447}">
      <dsp:nvSpPr>
        <dsp:cNvPr id="0" name=""/>
        <dsp:cNvSpPr/>
      </dsp:nvSpPr>
      <dsp:spPr>
        <a:xfrm>
          <a:off x="4266314" y="904152"/>
          <a:ext cx="3742346" cy="20752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ctr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400" kern="1200"/>
            <a:t>Optimizes accuracy and efficiency by scaling network dimensions like depth, width, and resolution</a:t>
          </a:r>
        </a:p>
      </dsp:txBody>
      <dsp:txXfrm>
        <a:off x="4266314" y="904152"/>
        <a:ext cx="3742346" cy="20752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EFE340-6446-4938-8E85-695239D1DB63}">
      <dsp:nvSpPr>
        <dsp:cNvPr id="0" name=""/>
        <dsp:cNvSpPr/>
      </dsp:nvSpPr>
      <dsp:spPr>
        <a:xfrm>
          <a:off x="0" y="1306479"/>
          <a:ext cx="5362765" cy="62361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Binary Focal Cross Entropy</a:t>
          </a:r>
          <a:endParaRPr lang="en-US" sz="2600" kern="1200"/>
        </a:p>
      </dsp:txBody>
      <dsp:txXfrm>
        <a:off x="30442" y="1336921"/>
        <a:ext cx="5301881" cy="562726"/>
      </dsp:txXfrm>
    </dsp:sp>
    <dsp:sp modelId="{1D33BE76-ED31-4678-B003-2AF5C4C4ECCD}">
      <dsp:nvSpPr>
        <dsp:cNvPr id="0" name=""/>
        <dsp:cNvSpPr/>
      </dsp:nvSpPr>
      <dsp:spPr>
        <a:xfrm>
          <a:off x="0" y="2019138"/>
          <a:ext cx="5362765" cy="623610"/>
        </a:xfrm>
        <a:prstGeom prst="roundRect">
          <a:avLst/>
        </a:prstGeom>
        <a:gradFill rotWithShape="0">
          <a:gsLst>
            <a:gs pos="0">
              <a:schemeClr val="accent5">
                <a:hueOff val="3038109"/>
                <a:satOff val="-1368"/>
                <a:lumOff val="-169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3038109"/>
                <a:satOff val="-1368"/>
                <a:lumOff val="-169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3038109"/>
                <a:satOff val="-1368"/>
                <a:lumOff val="-169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Categorical Focal Cross Entropy</a:t>
          </a:r>
          <a:endParaRPr lang="en-US" sz="2600" kern="1200"/>
        </a:p>
      </dsp:txBody>
      <dsp:txXfrm>
        <a:off x="30442" y="2049580"/>
        <a:ext cx="5301881" cy="562726"/>
      </dsp:txXfrm>
    </dsp:sp>
    <dsp:sp modelId="{3FA08A98-6E62-4282-878D-FA7D302E9811}">
      <dsp:nvSpPr>
        <dsp:cNvPr id="0" name=""/>
        <dsp:cNvSpPr/>
      </dsp:nvSpPr>
      <dsp:spPr>
        <a:xfrm>
          <a:off x="0" y="2749893"/>
          <a:ext cx="5362765" cy="623610"/>
        </a:xfrm>
        <a:prstGeom prst="roundRect">
          <a:avLst/>
        </a:prstGeom>
        <a:gradFill rotWithShape="0">
          <a:gsLst>
            <a:gs pos="0">
              <a:schemeClr val="accent5">
                <a:hueOff val="6076219"/>
                <a:satOff val="-2736"/>
                <a:lumOff val="-339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6076219"/>
                <a:satOff val="-2736"/>
                <a:lumOff val="-339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6076219"/>
                <a:satOff val="-2736"/>
                <a:lumOff val="-339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Dice Loss</a:t>
          </a:r>
          <a:endParaRPr lang="en-US" sz="2600" kern="1200"/>
        </a:p>
      </dsp:txBody>
      <dsp:txXfrm>
        <a:off x="30442" y="2780335"/>
        <a:ext cx="5301881" cy="562726"/>
      </dsp:txXfrm>
    </dsp:sp>
    <dsp:sp modelId="{A13D356F-3F4E-456F-9336-B28D041F9CD9}">
      <dsp:nvSpPr>
        <dsp:cNvPr id="0" name=""/>
        <dsp:cNvSpPr/>
      </dsp:nvSpPr>
      <dsp:spPr>
        <a:xfrm>
          <a:off x="0" y="598033"/>
          <a:ext cx="5362765" cy="623610"/>
        </a:xfrm>
        <a:prstGeom prst="roundRect">
          <a:avLst/>
        </a:prstGeom>
        <a:gradFill rotWithShape="0">
          <a:gsLst>
            <a:gs pos="0">
              <a:schemeClr val="accent5">
                <a:hueOff val="9114327"/>
                <a:satOff val="-4104"/>
                <a:lumOff val="-509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9114327"/>
                <a:satOff val="-4104"/>
                <a:lumOff val="-509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9114327"/>
                <a:satOff val="-4104"/>
                <a:lumOff val="-509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Binary Cross Entropy</a:t>
          </a:r>
          <a:endParaRPr lang="en-US" sz="2600" kern="1200"/>
        </a:p>
      </dsp:txBody>
      <dsp:txXfrm>
        <a:off x="30442" y="628475"/>
        <a:ext cx="5301881" cy="56272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E6C907-C6D8-4BCB-94F3-3EBC19B6BBF3}">
      <dsp:nvSpPr>
        <dsp:cNvPr id="0" name=""/>
        <dsp:cNvSpPr/>
      </dsp:nvSpPr>
      <dsp:spPr>
        <a:xfrm>
          <a:off x="4110219" y="1738751"/>
          <a:ext cx="3227521" cy="5120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8914"/>
              </a:lnTo>
              <a:lnTo>
                <a:pt x="3227521" y="348914"/>
              </a:lnTo>
              <a:lnTo>
                <a:pt x="3227521" y="51200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634B2D-C339-4346-B8A2-BD53016A53D7}">
      <dsp:nvSpPr>
        <dsp:cNvPr id="0" name=""/>
        <dsp:cNvSpPr/>
      </dsp:nvSpPr>
      <dsp:spPr>
        <a:xfrm>
          <a:off x="4110219" y="1738751"/>
          <a:ext cx="1075840" cy="5120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8914"/>
              </a:lnTo>
              <a:lnTo>
                <a:pt x="1075840" y="348914"/>
              </a:lnTo>
              <a:lnTo>
                <a:pt x="1075840" y="51200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23F6F3-F500-4235-B442-0D896D0D9D5B}">
      <dsp:nvSpPr>
        <dsp:cNvPr id="0" name=""/>
        <dsp:cNvSpPr/>
      </dsp:nvSpPr>
      <dsp:spPr>
        <a:xfrm>
          <a:off x="3034379" y="1738751"/>
          <a:ext cx="1075840" cy="512002"/>
        </a:xfrm>
        <a:custGeom>
          <a:avLst/>
          <a:gdLst/>
          <a:ahLst/>
          <a:cxnLst/>
          <a:rect l="0" t="0" r="0" b="0"/>
          <a:pathLst>
            <a:path>
              <a:moveTo>
                <a:pt x="1075840" y="0"/>
              </a:moveTo>
              <a:lnTo>
                <a:pt x="1075840" y="348914"/>
              </a:lnTo>
              <a:lnTo>
                <a:pt x="0" y="348914"/>
              </a:lnTo>
              <a:lnTo>
                <a:pt x="0" y="51200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ADC585-FB3B-48CA-89BF-FA084651A743}">
      <dsp:nvSpPr>
        <dsp:cNvPr id="0" name=""/>
        <dsp:cNvSpPr/>
      </dsp:nvSpPr>
      <dsp:spPr>
        <a:xfrm>
          <a:off x="882698" y="1738751"/>
          <a:ext cx="3227521" cy="512002"/>
        </a:xfrm>
        <a:custGeom>
          <a:avLst/>
          <a:gdLst/>
          <a:ahLst/>
          <a:cxnLst/>
          <a:rect l="0" t="0" r="0" b="0"/>
          <a:pathLst>
            <a:path>
              <a:moveTo>
                <a:pt x="3227521" y="0"/>
              </a:moveTo>
              <a:lnTo>
                <a:pt x="3227521" y="348914"/>
              </a:lnTo>
              <a:lnTo>
                <a:pt x="0" y="348914"/>
              </a:lnTo>
              <a:lnTo>
                <a:pt x="0" y="51200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FA3B53-8ECC-4E35-A9DE-208C3B86D357}">
      <dsp:nvSpPr>
        <dsp:cNvPr id="0" name=""/>
        <dsp:cNvSpPr/>
      </dsp:nvSpPr>
      <dsp:spPr>
        <a:xfrm>
          <a:off x="3229986" y="620855"/>
          <a:ext cx="1760466" cy="11178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D0BF93-F36F-45AC-B8D5-ADC09815DD38}">
      <dsp:nvSpPr>
        <dsp:cNvPr id="0" name=""/>
        <dsp:cNvSpPr/>
      </dsp:nvSpPr>
      <dsp:spPr>
        <a:xfrm>
          <a:off x="3425594" y="806682"/>
          <a:ext cx="1760466" cy="11178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Neue Haas Grotesk Text Pro"/>
            </a:rPr>
            <a:t>Transformation Types</a:t>
          </a:r>
          <a:endParaRPr lang="en-US" sz="1700" kern="1200"/>
        </a:p>
      </dsp:txBody>
      <dsp:txXfrm>
        <a:off x="3458336" y="839424"/>
        <a:ext cx="1694982" cy="1052411"/>
      </dsp:txXfrm>
    </dsp:sp>
    <dsp:sp modelId="{EF1334C3-4AC3-4D34-8639-5430331CDA75}">
      <dsp:nvSpPr>
        <dsp:cNvPr id="0" name=""/>
        <dsp:cNvSpPr/>
      </dsp:nvSpPr>
      <dsp:spPr>
        <a:xfrm>
          <a:off x="2465" y="2250754"/>
          <a:ext cx="1760466" cy="11178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B42802-120D-4981-9FBE-340A76BA80B8}">
      <dsp:nvSpPr>
        <dsp:cNvPr id="0" name=""/>
        <dsp:cNvSpPr/>
      </dsp:nvSpPr>
      <dsp:spPr>
        <a:xfrm>
          <a:off x="198072" y="2436581"/>
          <a:ext cx="1760466" cy="11178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90-degree rotations </a:t>
          </a:r>
        </a:p>
      </dsp:txBody>
      <dsp:txXfrm>
        <a:off x="230814" y="2469323"/>
        <a:ext cx="1694982" cy="1052411"/>
      </dsp:txXfrm>
    </dsp:sp>
    <dsp:sp modelId="{F19AB75F-CA62-4A8F-B2AA-B8B1E4EE7820}">
      <dsp:nvSpPr>
        <dsp:cNvPr id="0" name=""/>
        <dsp:cNvSpPr/>
      </dsp:nvSpPr>
      <dsp:spPr>
        <a:xfrm>
          <a:off x="2154146" y="2250754"/>
          <a:ext cx="1760466" cy="11178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83D6F7-8A5E-45B8-976D-C2B231684621}">
      <dsp:nvSpPr>
        <dsp:cNvPr id="0" name=""/>
        <dsp:cNvSpPr/>
      </dsp:nvSpPr>
      <dsp:spPr>
        <a:xfrm>
          <a:off x="2349753" y="2436581"/>
          <a:ext cx="1760466" cy="11178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Vertical flips</a:t>
          </a:r>
        </a:p>
      </dsp:txBody>
      <dsp:txXfrm>
        <a:off x="2382495" y="2469323"/>
        <a:ext cx="1694982" cy="1052411"/>
      </dsp:txXfrm>
    </dsp:sp>
    <dsp:sp modelId="{3B5693B5-4177-4D70-93C4-C1C02F366F2E}">
      <dsp:nvSpPr>
        <dsp:cNvPr id="0" name=""/>
        <dsp:cNvSpPr/>
      </dsp:nvSpPr>
      <dsp:spPr>
        <a:xfrm>
          <a:off x="4305827" y="2250754"/>
          <a:ext cx="1760466" cy="11178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D9BCF8-E3A3-49B5-A5EA-89A890E8F621}">
      <dsp:nvSpPr>
        <dsp:cNvPr id="0" name=""/>
        <dsp:cNvSpPr/>
      </dsp:nvSpPr>
      <dsp:spPr>
        <a:xfrm>
          <a:off x="4501434" y="2436581"/>
          <a:ext cx="1760466" cy="11178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Brightness and contrast changes</a:t>
          </a:r>
        </a:p>
      </dsp:txBody>
      <dsp:txXfrm>
        <a:off x="4534176" y="2469323"/>
        <a:ext cx="1694982" cy="1052411"/>
      </dsp:txXfrm>
    </dsp:sp>
    <dsp:sp modelId="{B73660A8-99BF-4F53-A581-41E8487E5692}">
      <dsp:nvSpPr>
        <dsp:cNvPr id="0" name=""/>
        <dsp:cNvSpPr/>
      </dsp:nvSpPr>
      <dsp:spPr>
        <a:xfrm>
          <a:off x="6457507" y="2250754"/>
          <a:ext cx="1760466" cy="11178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724FB4-A540-4CD3-8334-CA3272F55B08}">
      <dsp:nvSpPr>
        <dsp:cNvPr id="0" name=""/>
        <dsp:cNvSpPr/>
      </dsp:nvSpPr>
      <dsp:spPr>
        <a:xfrm>
          <a:off x="6653115" y="2436581"/>
          <a:ext cx="1760466" cy="11178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Cropping</a:t>
          </a:r>
        </a:p>
      </dsp:txBody>
      <dsp:txXfrm>
        <a:off x="6685857" y="2469323"/>
        <a:ext cx="1694982" cy="105241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BF3F9F-978E-44E1-B91B-03EEB1592A26}">
      <dsp:nvSpPr>
        <dsp:cNvPr id="0" name=""/>
        <dsp:cNvSpPr/>
      </dsp:nvSpPr>
      <dsp:spPr>
        <a:xfrm>
          <a:off x="0" y="436"/>
          <a:ext cx="7790683" cy="10208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6524A6-3D44-4044-AA5B-7546BF8668DF}">
      <dsp:nvSpPr>
        <dsp:cNvPr id="0" name=""/>
        <dsp:cNvSpPr/>
      </dsp:nvSpPr>
      <dsp:spPr>
        <a:xfrm>
          <a:off x="308804" y="230125"/>
          <a:ext cx="561463" cy="5614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1B28EE-3368-4B2C-A22B-9139D388A775}">
      <dsp:nvSpPr>
        <dsp:cNvPr id="0" name=""/>
        <dsp:cNvSpPr/>
      </dsp:nvSpPr>
      <dsp:spPr>
        <a:xfrm>
          <a:off x="1179072" y="436"/>
          <a:ext cx="6611610" cy="1020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39" tIns="108039" rIns="108039" bIns="108039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/>
            <a:t>Final model can serve as a valuable resource for future environmental monitoring efforts</a:t>
          </a:r>
          <a:endParaRPr lang="en-US" sz="2100" kern="1200"/>
        </a:p>
      </dsp:txBody>
      <dsp:txXfrm>
        <a:off x="1179072" y="436"/>
        <a:ext cx="6611610" cy="1020841"/>
      </dsp:txXfrm>
    </dsp:sp>
    <dsp:sp modelId="{906C2B5C-F968-494B-BC38-3C8C307F955A}">
      <dsp:nvSpPr>
        <dsp:cNvPr id="0" name=""/>
        <dsp:cNvSpPr/>
      </dsp:nvSpPr>
      <dsp:spPr>
        <a:xfrm>
          <a:off x="0" y="1276488"/>
          <a:ext cx="7790683" cy="10208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05A09A-604F-426B-B433-DB97960B82A1}">
      <dsp:nvSpPr>
        <dsp:cNvPr id="0" name=""/>
        <dsp:cNvSpPr/>
      </dsp:nvSpPr>
      <dsp:spPr>
        <a:xfrm>
          <a:off x="308804" y="1506177"/>
          <a:ext cx="561463" cy="5614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E05D52-8D59-4CB2-8F48-17464EA6927E}">
      <dsp:nvSpPr>
        <dsp:cNvPr id="0" name=""/>
        <dsp:cNvSpPr/>
      </dsp:nvSpPr>
      <dsp:spPr>
        <a:xfrm>
          <a:off x="1179072" y="1276488"/>
          <a:ext cx="6611610" cy="1020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39" tIns="108039" rIns="108039" bIns="108039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Scale our detection pipeline to new locations beyond the East Coast</a:t>
          </a:r>
        </a:p>
      </dsp:txBody>
      <dsp:txXfrm>
        <a:off x="1179072" y="1276488"/>
        <a:ext cx="6611610" cy="1020841"/>
      </dsp:txXfrm>
    </dsp:sp>
    <dsp:sp modelId="{C5C503EC-F8F5-4F22-9220-0244CFAA50AC}">
      <dsp:nvSpPr>
        <dsp:cNvPr id="0" name=""/>
        <dsp:cNvSpPr/>
      </dsp:nvSpPr>
      <dsp:spPr>
        <a:xfrm>
          <a:off x="0" y="2552540"/>
          <a:ext cx="7790683" cy="10208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74C388-0547-470A-A2BE-BF8D70E2E67A}">
      <dsp:nvSpPr>
        <dsp:cNvPr id="0" name=""/>
        <dsp:cNvSpPr/>
      </dsp:nvSpPr>
      <dsp:spPr>
        <a:xfrm>
          <a:off x="308804" y="2782230"/>
          <a:ext cx="561463" cy="5614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FD4A8B-0A29-4570-94ED-D1EBF8644216}">
      <dsp:nvSpPr>
        <dsp:cNvPr id="0" name=""/>
        <dsp:cNvSpPr/>
      </dsp:nvSpPr>
      <dsp:spPr>
        <a:xfrm>
          <a:off x="1179072" y="2552540"/>
          <a:ext cx="6611610" cy="1020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39" tIns="108039" rIns="108039" bIns="108039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Help build out a foundation for conservation policy and support coastal ecosystems and communities</a:t>
          </a:r>
        </a:p>
      </dsp:txBody>
      <dsp:txXfrm>
        <a:off x="1179072" y="2552540"/>
        <a:ext cx="6611610" cy="10208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796EAD-8ED2-4300-948D-7790D4AB9C6E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C13267-FD61-4DD5-BB81-D3A6DD96A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630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slever/urban-tree-detection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45ce8f04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1345ce8f04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Brendan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>
          <a:extLst>
            <a:ext uri="{FF2B5EF4-FFF2-40B4-BE49-F238E27FC236}">
              <a16:creationId xmlns:a16="http://schemas.microsoft.com/office/drawing/2014/main" id="{95C0C73E-90DF-7A8B-11C2-D095D7645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422df81bf_0_355:notes">
            <a:extLst>
              <a:ext uri="{FF2B5EF4-FFF2-40B4-BE49-F238E27FC236}">
                <a16:creationId xmlns:a16="http://schemas.microsoft.com/office/drawing/2014/main" id="{1EABC926-2BCB-8C9C-1392-5AD0670BC1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3422df81bf_0_355:notes">
            <a:extLst>
              <a:ext uri="{FF2B5EF4-FFF2-40B4-BE49-F238E27FC236}">
                <a16:creationId xmlns:a16="http://schemas.microsoft.com/office/drawing/2014/main" id="{55FD8914-81CE-86A3-19C8-7B1595B9E7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Nick</a:t>
            </a:r>
          </a:p>
        </p:txBody>
      </p:sp>
    </p:spTree>
    <p:extLst>
      <p:ext uri="{BB962C8B-B14F-4D97-AF65-F5344CB8AC3E}">
        <p14:creationId xmlns:p14="http://schemas.microsoft.com/office/powerpoint/2010/main" val="3236580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>
          <a:extLst>
            <a:ext uri="{FF2B5EF4-FFF2-40B4-BE49-F238E27FC236}">
              <a16:creationId xmlns:a16="http://schemas.microsoft.com/office/drawing/2014/main" id="{847BBE98-7895-63D8-541B-93AD75869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45ce8f04f_0_0:notes">
            <a:extLst>
              <a:ext uri="{FF2B5EF4-FFF2-40B4-BE49-F238E27FC236}">
                <a16:creationId xmlns:a16="http://schemas.microsoft.com/office/drawing/2014/main" id="{C080C9FF-0F77-34A3-99F7-AA3088C3DE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45ce8f04f_0_0:notes">
            <a:extLst>
              <a:ext uri="{FF2B5EF4-FFF2-40B4-BE49-F238E27FC236}">
                <a16:creationId xmlns:a16="http://schemas.microsoft.com/office/drawing/2014/main" id="{A18C5A1D-40A2-3910-BF59-3E3365D86F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Split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25498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>
          <a:extLst>
            <a:ext uri="{FF2B5EF4-FFF2-40B4-BE49-F238E27FC236}">
              <a16:creationId xmlns:a16="http://schemas.microsoft.com/office/drawing/2014/main" id="{8DA002C4-19E3-9CA6-6709-606CB296E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422df81bf_0_355:notes">
            <a:extLst>
              <a:ext uri="{FF2B5EF4-FFF2-40B4-BE49-F238E27FC236}">
                <a16:creationId xmlns:a16="http://schemas.microsoft.com/office/drawing/2014/main" id="{3DF5FC20-7430-0D1B-F201-42523F794E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3422df81bf_0_355:notes">
            <a:extLst>
              <a:ext uri="{FF2B5EF4-FFF2-40B4-BE49-F238E27FC236}">
                <a16:creationId xmlns:a16="http://schemas.microsoft.com/office/drawing/2014/main" id="{ABB7DC66-80D4-97D5-5164-D63F5E6EDE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Mahin</a:t>
            </a:r>
          </a:p>
        </p:txBody>
      </p:sp>
    </p:spTree>
    <p:extLst>
      <p:ext uri="{BB962C8B-B14F-4D97-AF65-F5344CB8AC3E}">
        <p14:creationId xmlns:p14="http://schemas.microsoft.com/office/powerpoint/2010/main" val="2315205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>
          <a:extLst>
            <a:ext uri="{FF2B5EF4-FFF2-40B4-BE49-F238E27FC236}">
              <a16:creationId xmlns:a16="http://schemas.microsoft.com/office/drawing/2014/main" id="{6ABBB83B-A1AF-DE05-5AE6-537899A1A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422df81bf_0_355:notes">
            <a:extLst>
              <a:ext uri="{FF2B5EF4-FFF2-40B4-BE49-F238E27FC236}">
                <a16:creationId xmlns:a16="http://schemas.microsoft.com/office/drawing/2014/main" id="{054470B9-8049-3139-E6F7-5B69D25B27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3422df81bf_0_355:notes">
            <a:extLst>
              <a:ext uri="{FF2B5EF4-FFF2-40B4-BE49-F238E27FC236}">
                <a16:creationId xmlns:a16="http://schemas.microsoft.com/office/drawing/2014/main" id="{B369BDD8-B66F-678A-E53A-0280462DB1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Mahin</a:t>
            </a:r>
          </a:p>
        </p:txBody>
      </p:sp>
    </p:spTree>
    <p:extLst>
      <p:ext uri="{BB962C8B-B14F-4D97-AF65-F5344CB8AC3E}">
        <p14:creationId xmlns:p14="http://schemas.microsoft.com/office/powerpoint/2010/main" val="843226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>
          <a:extLst>
            <a:ext uri="{FF2B5EF4-FFF2-40B4-BE49-F238E27FC236}">
              <a16:creationId xmlns:a16="http://schemas.microsoft.com/office/drawing/2014/main" id="{BFB3834F-7185-0A2F-C1F5-DAC651139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422df81bf_0_355:notes">
            <a:extLst>
              <a:ext uri="{FF2B5EF4-FFF2-40B4-BE49-F238E27FC236}">
                <a16:creationId xmlns:a16="http://schemas.microsoft.com/office/drawing/2014/main" id="{508B1777-1D2E-3B80-BDA3-E23FFEEA02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3422df81bf_0_355:notes">
            <a:extLst>
              <a:ext uri="{FF2B5EF4-FFF2-40B4-BE49-F238E27FC236}">
                <a16:creationId xmlns:a16="http://schemas.microsoft.com/office/drawing/2014/main" id="{F54A6D95-8E98-B1D0-B12D-6E51EB57A4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Nick</a:t>
            </a:r>
          </a:p>
        </p:txBody>
      </p:sp>
    </p:spTree>
    <p:extLst>
      <p:ext uri="{BB962C8B-B14F-4D97-AF65-F5344CB8AC3E}">
        <p14:creationId xmlns:p14="http://schemas.microsoft.com/office/powerpoint/2010/main" val="23917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>
          <a:extLst>
            <a:ext uri="{FF2B5EF4-FFF2-40B4-BE49-F238E27FC236}">
              <a16:creationId xmlns:a16="http://schemas.microsoft.com/office/drawing/2014/main" id="{2E461A35-5165-D53E-AFA8-B53905A6C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422df81bf_0_355:notes">
            <a:extLst>
              <a:ext uri="{FF2B5EF4-FFF2-40B4-BE49-F238E27FC236}">
                <a16:creationId xmlns:a16="http://schemas.microsoft.com/office/drawing/2014/main" id="{47550425-D853-A176-6845-545BEE4CDF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3422df81bf_0_355:notes">
            <a:extLst>
              <a:ext uri="{FF2B5EF4-FFF2-40B4-BE49-F238E27FC236}">
                <a16:creationId xmlns:a16="http://schemas.microsoft.com/office/drawing/2014/main" id="{AFC2D567-B0ED-2E45-B1CF-55B666A0CE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Brendan</a:t>
            </a:r>
          </a:p>
          <a:p>
            <a:r>
              <a:rPr lang="en-US"/>
              <a:t>Scale factor 4</a:t>
            </a:r>
          </a:p>
          <a:p>
            <a:r>
              <a:rPr lang="en-US"/>
              <a:t>Increased robustness</a:t>
            </a:r>
          </a:p>
        </p:txBody>
      </p:sp>
    </p:spTree>
    <p:extLst>
      <p:ext uri="{BB962C8B-B14F-4D97-AF65-F5344CB8AC3E}">
        <p14:creationId xmlns:p14="http://schemas.microsoft.com/office/powerpoint/2010/main" val="27943163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>
          <a:extLst>
            <a:ext uri="{FF2B5EF4-FFF2-40B4-BE49-F238E27FC236}">
              <a16:creationId xmlns:a16="http://schemas.microsoft.com/office/drawing/2014/main" id="{A47D65C6-7DBC-E4F6-43DC-01DABDE7C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45ce8f04f_0_0:notes">
            <a:extLst>
              <a:ext uri="{FF2B5EF4-FFF2-40B4-BE49-F238E27FC236}">
                <a16:creationId xmlns:a16="http://schemas.microsoft.com/office/drawing/2014/main" id="{F44D8AD9-A6A8-A420-6646-3F3C9A6A79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45ce8f04f_0_0:notes">
            <a:extLst>
              <a:ext uri="{FF2B5EF4-FFF2-40B4-BE49-F238E27FC236}">
                <a16:creationId xmlns:a16="http://schemas.microsoft.com/office/drawing/2014/main" id="{CB64EF42-83E4-2688-2F60-293B0CF884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Mahin</a:t>
            </a:r>
          </a:p>
        </p:txBody>
      </p:sp>
    </p:spTree>
    <p:extLst>
      <p:ext uri="{BB962C8B-B14F-4D97-AF65-F5344CB8AC3E}">
        <p14:creationId xmlns:p14="http://schemas.microsoft.com/office/powerpoint/2010/main" val="26655237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>
          <a:extLst>
            <a:ext uri="{FF2B5EF4-FFF2-40B4-BE49-F238E27FC236}">
              <a16:creationId xmlns:a16="http://schemas.microsoft.com/office/drawing/2014/main" id="{3CE5EC53-ED8F-B11C-32CE-460F57E53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422df81bf_0_355:notes">
            <a:extLst>
              <a:ext uri="{FF2B5EF4-FFF2-40B4-BE49-F238E27FC236}">
                <a16:creationId xmlns:a16="http://schemas.microsoft.com/office/drawing/2014/main" id="{485FAA50-DA52-406D-E9A8-80D7BE9F41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3422df81bf_0_355:notes">
            <a:extLst>
              <a:ext uri="{FF2B5EF4-FFF2-40B4-BE49-F238E27FC236}">
                <a16:creationId xmlns:a16="http://schemas.microsoft.com/office/drawing/2014/main" id="{055C758D-B382-A648-A506-6DEB1DC5C6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Mahin</a:t>
            </a:r>
          </a:p>
        </p:txBody>
      </p:sp>
    </p:spTree>
    <p:extLst>
      <p:ext uri="{BB962C8B-B14F-4D97-AF65-F5344CB8AC3E}">
        <p14:creationId xmlns:p14="http://schemas.microsoft.com/office/powerpoint/2010/main" val="27129483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>
          <a:extLst>
            <a:ext uri="{FF2B5EF4-FFF2-40B4-BE49-F238E27FC236}">
              <a16:creationId xmlns:a16="http://schemas.microsoft.com/office/drawing/2014/main" id="{60862898-5D91-0863-D5ED-4696814CA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422df81bf_0_355:notes">
            <a:extLst>
              <a:ext uri="{FF2B5EF4-FFF2-40B4-BE49-F238E27FC236}">
                <a16:creationId xmlns:a16="http://schemas.microsoft.com/office/drawing/2014/main" id="{7E1A6A37-C96A-1184-4FC8-33AB6B04E8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3422df81bf_0_355:notes">
            <a:extLst>
              <a:ext uri="{FF2B5EF4-FFF2-40B4-BE49-F238E27FC236}">
                <a16:creationId xmlns:a16="http://schemas.microsoft.com/office/drawing/2014/main" id="{C0714825-E047-5488-0C98-7319FD861A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Mahin</a:t>
            </a:r>
          </a:p>
        </p:txBody>
      </p:sp>
    </p:spTree>
    <p:extLst>
      <p:ext uri="{BB962C8B-B14F-4D97-AF65-F5344CB8AC3E}">
        <p14:creationId xmlns:p14="http://schemas.microsoft.com/office/powerpoint/2010/main" val="12643351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422df81bf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3422df81bf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Mahin</a:t>
            </a:r>
          </a:p>
        </p:txBody>
      </p:sp>
    </p:spTree>
    <p:extLst>
      <p:ext uri="{BB962C8B-B14F-4D97-AF65-F5344CB8AC3E}">
        <p14:creationId xmlns:p14="http://schemas.microsoft.com/office/powerpoint/2010/main" val="2947733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3422df81bf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3422df81bf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/>
              <a:t>Brendan</a:t>
            </a:r>
            <a:endParaRPr lang="en-US" sz="1100">
              <a:solidFill>
                <a:srgbClr val="FF0000"/>
              </a:solidFill>
            </a:endParaRPr>
          </a:p>
          <a:p>
            <a:pPr>
              <a:buSzPts val="1100"/>
              <a:buFont typeface="Arial"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7936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422df81bf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3422df81bf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Mahin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>
          <a:extLst>
            <a:ext uri="{FF2B5EF4-FFF2-40B4-BE49-F238E27FC236}">
              <a16:creationId xmlns:a16="http://schemas.microsoft.com/office/drawing/2014/main" id="{A8239267-54E4-4099-7DFB-83E2BA5A2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45ce8f04f_0_0:notes">
            <a:extLst>
              <a:ext uri="{FF2B5EF4-FFF2-40B4-BE49-F238E27FC236}">
                <a16:creationId xmlns:a16="http://schemas.microsoft.com/office/drawing/2014/main" id="{B0F10FA1-05D4-4470-E71A-FFE1A3E634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45ce8f04f_0_0:notes">
            <a:extLst>
              <a:ext uri="{FF2B5EF4-FFF2-40B4-BE49-F238E27FC236}">
                <a16:creationId xmlns:a16="http://schemas.microsoft.com/office/drawing/2014/main" id="{60F1CC6A-209B-E354-37D9-3D7CD73FE1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Mahin</a:t>
            </a:r>
          </a:p>
        </p:txBody>
      </p:sp>
    </p:spTree>
    <p:extLst>
      <p:ext uri="{BB962C8B-B14F-4D97-AF65-F5344CB8AC3E}">
        <p14:creationId xmlns:p14="http://schemas.microsoft.com/office/powerpoint/2010/main" val="3565093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45ce8f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45ce8f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Brendan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40190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422df81bf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3422df81bf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Brendan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Ghost Forests - Groups of dead trees along a coastline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These forests store a disproportionally large amount of carbon from the environment </a:t>
            </a:r>
          </a:p>
          <a:p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47733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422df81bf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3422df81bf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Brendan – forests look messy, cannot detect with just satellite, so focusing on a by tree basis</a:t>
            </a:r>
          </a:p>
        </p:txBody>
      </p:sp>
    </p:spTree>
    <p:extLst>
      <p:ext uri="{BB962C8B-B14F-4D97-AF65-F5344CB8AC3E}">
        <p14:creationId xmlns:p14="http://schemas.microsoft.com/office/powerpoint/2010/main" val="2947733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>
          <a:extLst>
            <a:ext uri="{FF2B5EF4-FFF2-40B4-BE49-F238E27FC236}">
              <a16:creationId xmlns:a16="http://schemas.microsoft.com/office/drawing/2014/main" id="{3DCCA376-2DF1-CE2C-3F83-6BE6D56AD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45ce8f04f_0_0:notes">
            <a:extLst>
              <a:ext uri="{FF2B5EF4-FFF2-40B4-BE49-F238E27FC236}">
                <a16:creationId xmlns:a16="http://schemas.microsoft.com/office/drawing/2014/main" id="{E59FF2B1-67F5-F590-18E9-5DAA36C6C2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45ce8f04f_0_0:notes">
            <a:extLst>
              <a:ext uri="{FF2B5EF4-FFF2-40B4-BE49-F238E27FC236}">
                <a16:creationId xmlns:a16="http://schemas.microsoft.com/office/drawing/2014/main" id="{6324E034-A61B-AF7E-1208-9040FAA9A7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Tom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91674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>
          <a:extLst>
            <a:ext uri="{FF2B5EF4-FFF2-40B4-BE49-F238E27FC236}">
              <a16:creationId xmlns:a16="http://schemas.microsoft.com/office/drawing/2014/main" id="{16F75A3B-E167-73C1-68DE-12E997DFC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422df81bf_0_355:notes">
            <a:extLst>
              <a:ext uri="{FF2B5EF4-FFF2-40B4-BE49-F238E27FC236}">
                <a16:creationId xmlns:a16="http://schemas.microsoft.com/office/drawing/2014/main" id="{BC57E5AC-30AA-F0DF-5BE2-A12B9CAE09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3422df81bf_0_355:notes">
            <a:extLst>
              <a:ext uri="{FF2B5EF4-FFF2-40B4-BE49-F238E27FC236}">
                <a16:creationId xmlns:a16="http://schemas.microsoft.com/office/drawing/2014/main" id="{F17EA1A8-C91E-64BE-1EEB-95DA8043C2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/>
          </a:p>
          <a:p>
            <a:pPr marL="608965" indent="-475615">
              <a:lnSpc>
                <a:spcPct val="150000"/>
              </a:lnSpc>
              <a:buFont typeface="Franklin Gothic,Sans-Serif"/>
              <a:buChar char="●"/>
            </a:pPr>
            <a:r>
              <a:rPr lang="en-US"/>
              <a:t>We used Google Earth Engine to create a table of 1000s of locations with latitudes, longitudes, and indicators of whether dead trees were present.</a:t>
            </a:r>
          </a:p>
          <a:p>
            <a:pPr marL="133350">
              <a:lnSpc>
                <a:spcPct val="150000"/>
              </a:lnSpc>
            </a:pPr>
            <a:endParaRPr lang="en-US"/>
          </a:p>
          <a:p>
            <a:pPr marL="608965" indent="-475615">
              <a:lnSpc>
                <a:spcPct val="150000"/>
              </a:lnSpc>
              <a:buFont typeface="Franklin Gothic,Sans-Serif"/>
              <a:buChar char="●"/>
            </a:pPr>
            <a:r>
              <a:rPr lang="en-US"/>
              <a:t>Each location is in the coastal United States and has an elevation between 0 and 10 meters.</a:t>
            </a:r>
          </a:p>
          <a:p>
            <a:pPr marL="133350">
              <a:lnSpc>
                <a:spcPct val="150000"/>
              </a:lnSpc>
            </a:pPr>
            <a:endParaRPr lang="en-US"/>
          </a:p>
          <a:p>
            <a:pPr marL="608965" indent="-475615">
              <a:lnSpc>
                <a:spcPct val="150000"/>
              </a:lnSpc>
              <a:buFont typeface="Franklin Gothic,Sans-Serif"/>
              <a:buChar char="●"/>
            </a:pPr>
            <a:r>
              <a:rPr lang="en-US"/>
              <a:t>Satellite images were of forests, wetlands, and human development.</a:t>
            </a:r>
          </a:p>
          <a:p>
            <a:pPr marL="133350">
              <a:lnSpc>
                <a:spcPct val="150000"/>
              </a:lnSpc>
            </a:pPr>
            <a:endParaRPr lang="en-US"/>
          </a:p>
          <a:p>
            <a:pPr marL="608965" indent="-475615">
              <a:lnSpc>
                <a:spcPct val="150000"/>
              </a:lnSpc>
              <a:buFont typeface="Franklin Gothic,Sans-Serif"/>
              <a:buChar char="●"/>
            </a:pPr>
            <a:r>
              <a:rPr lang="en-US"/>
              <a:t>A data annotation company will provide annotation images with polygons around dead trees.</a:t>
            </a:r>
          </a:p>
          <a:p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47941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>
          <a:extLst>
            <a:ext uri="{FF2B5EF4-FFF2-40B4-BE49-F238E27FC236}">
              <a16:creationId xmlns:a16="http://schemas.microsoft.com/office/drawing/2014/main" id="{3F9A9ADF-DFF3-9311-6C5D-DF8BF6490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422df81bf_0_355:notes">
            <a:extLst>
              <a:ext uri="{FF2B5EF4-FFF2-40B4-BE49-F238E27FC236}">
                <a16:creationId xmlns:a16="http://schemas.microsoft.com/office/drawing/2014/main" id="{1F7FF2E5-4466-FFB4-7E07-7D0C7ED6D0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3422df81bf_0_355:notes">
            <a:extLst>
              <a:ext uri="{FF2B5EF4-FFF2-40B4-BE49-F238E27FC236}">
                <a16:creationId xmlns:a16="http://schemas.microsoft.com/office/drawing/2014/main" id="{5EA28A81-E646-1213-A4C9-9154B2177F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Arial"/>
              <a:buChar char="•"/>
            </a:pPr>
            <a:r>
              <a:rPr lang="en-US"/>
              <a:t>We adapted Jon Ventura's CNN </a:t>
            </a:r>
            <a:r>
              <a:rPr lang="en-US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urban-tree-detection</a:t>
            </a:r>
            <a:r>
              <a:rPr lang="en-US"/>
              <a:t> to create labeled testing images.</a:t>
            </a:r>
          </a:p>
          <a:p>
            <a:endParaRPr lang="en-US"/>
          </a:p>
          <a:p>
            <a:pPr marL="171450" indent="-171450">
              <a:buFont typeface="Arial"/>
              <a:buChar char="•"/>
            </a:pPr>
            <a:r>
              <a:rPr lang="en-US"/>
              <a:t>We also produced geospatial layers of locations, and maps of probabilities that pixels represented dead trees.</a:t>
            </a:r>
          </a:p>
        </p:txBody>
      </p:sp>
    </p:spTree>
    <p:extLst>
      <p:ext uri="{BB962C8B-B14F-4D97-AF65-F5344CB8AC3E}">
        <p14:creationId xmlns:p14="http://schemas.microsoft.com/office/powerpoint/2010/main" val="1351081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>
          <a:extLst>
            <a:ext uri="{FF2B5EF4-FFF2-40B4-BE49-F238E27FC236}">
              <a16:creationId xmlns:a16="http://schemas.microsoft.com/office/drawing/2014/main" id="{CBEC5BEA-8881-633C-81DC-D4151A1EE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422df81bf_0_355:notes">
            <a:extLst>
              <a:ext uri="{FF2B5EF4-FFF2-40B4-BE49-F238E27FC236}">
                <a16:creationId xmlns:a16="http://schemas.microsoft.com/office/drawing/2014/main" id="{EDF079C0-B7D1-DE5E-D055-4DDA0B7385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3422df81bf_0_355:notes">
            <a:extLst>
              <a:ext uri="{FF2B5EF4-FFF2-40B4-BE49-F238E27FC236}">
                <a16:creationId xmlns:a16="http://schemas.microsoft.com/office/drawing/2014/main" id="{C3D32462-887E-90AB-58C7-533C791D3B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457200">
              <a:buFont typeface="Arial,Sans-Serif"/>
              <a:buChar char="•"/>
            </a:pPr>
            <a:r>
              <a:rPr lang="en-US"/>
              <a:t>We developed a full data pipeline to the outputs you saw.</a:t>
            </a:r>
          </a:p>
          <a:p>
            <a:pPr marL="457200" indent="-457200">
              <a:buFont typeface="Arial,Sans-Serif"/>
              <a:buChar char="•"/>
            </a:pPr>
            <a:r>
              <a:rPr lang="en-US"/>
              <a:t>We were given channels of satellite images of the East Coast and annotation images with vertices of polygons.</a:t>
            </a:r>
          </a:p>
          <a:p>
            <a:pPr marL="457200" indent="-457200">
              <a:buFont typeface="Arial,Sans-Serif"/>
              <a:buChar char="•"/>
            </a:pPr>
            <a:r>
              <a:rPr lang="en-US"/>
              <a:t>We processed bands into small color images and created tables of coordinates of centroids of dead trees.</a:t>
            </a:r>
          </a:p>
          <a:p>
            <a:pPr marL="457200" indent="-457200">
              <a:buFont typeface="Arial,Sans-Serif"/>
              <a:buChar char="•"/>
            </a:pPr>
            <a:r>
              <a:rPr lang="en-US"/>
              <a:t>We prepared small, full, and augmented data archives for training, validation, and testing.</a:t>
            </a:r>
          </a:p>
          <a:p>
            <a:pPr marL="457200" indent="-457200">
              <a:buFont typeface="Arial,Sans-Serif"/>
              <a:buChar char="•"/>
            </a:pPr>
            <a:r>
              <a:rPr lang="en-US"/>
              <a:t>We corrected, rewrote, upgraded, enhanced, and documented Jon Ventura's CNN.</a:t>
            </a:r>
          </a:p>
          <a:p>
            <a:pPr marL="457200" indent="-457200">
              <a:buFont typeface="Arial,Sans-Serif"/>
              <a:buChar char="•"/>
            </a:pPr>
            <a:r>
              <a:rPr lang="en-US"/>
              <a:t>We developed training resuming, early stopping, new training and testing outputs, and cousin models.</a:t>
            </a:r>
          </a:p>
          <a:p>
            <a:pPr marL="457200" indent="-457200">
              <a:buFont typeface="Arial,Sans-Serif"/>
              <a:buChar char="•"/>
            </a:pPr>
            <a:r>
              <a:rPr lang="en-US"/>
              <a:t>We trained, validated, tested, and performed inference with all of our configurations.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254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317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14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878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_POIN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653667" y="2645633"/>
            <a:ext cx="8300400" cy="21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6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 b="1"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subTitle" idx="1"/>
          </p:nvPr>
        </p:nvSpPr>
        <p:spPr>
          <a:xfrm>
            <a:off x="653667" y="1585300"/>
            <a:ext cx="8624400" cy="7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15232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99601" y="1507567"/>
            <a:ext cx="9992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Franklin Gothic"/>
              <a:buNone/>
              <a:defRPr sz="6933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098800" y="4369300"/>
            <a:ext cx="7994400" cy="7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2098800" y="5032933"/>
            <a:ext cx="7994400" cy="7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72139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 Slide" type="secHead">
  <p:cSld name="Video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6" name="Google Shape;16;p3"/>
          <p:cNvSpPr txBox="1"/>
          <p:nvPr/>
        </p:nvSpPr>
        <p:spPr>
          <a:xfrm>
            <a:off x="9341900" y="3946200"/>
            <a:ext cx="2278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33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393171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 Slide 1">
  <p:cSld name="Video Slide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9" name="Google Shape;19;p4"/>
          <p:cNvSpPr txBox="1"/>
          <p:nvPr/>
        </p:nvSpPr>
        <p:spPr>
          <a:xfrm>
            <a:off x="9341900" y="3946200"/>
            <a:ext cx="2278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33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455692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996106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706400" y="702400"/>
            <a:ext cx="8150800" cy="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198377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706400" y="702400"/>
            <a:ext cx="8150800" cy="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181297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706400" y="702400"/>
            <a:ext cx="8150800" cy="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3511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643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653667" y="2645633"/>
            <a:ext cx="8300400" cy="21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 b="1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 b="1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 b="1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 b="1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 b="1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 b="1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 b="1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 b="1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653667" y="1585300"/>
            <a:ext cx="8624400" cy="7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71081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 poin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653667" y="2645633"/>
            <a:ext cx="8300400" cy="21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6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 b="1"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8" name="Google Shape;38;p10"/>
          <p:cNvSpPr txBox="1">
            <a:spLocks noGrp="1"/>
          </p:cNvSpPr>
          <p:nvPr>
            <p:ph type="subTitle" idx="1"/>
          </p:nvPr>
        </p:nvSpPr>
        <p:spPr>
          <a:xfrm>
            <a:off x="653667" y="1585300"/>
            <a:ext cx="8624400" cy="7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19084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800"/>
              <a:buChar char="●"/>
              <a:defRPr>
                <a:solidFill>
                  <a:srgbClr val="232D4B"/>
                </a:solidFill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○"/>
              <a:defRPr>
                <a:solidFill>
                  <a:srgbClr val="232D4B"/>
                </a:solidFill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■"/>
              <a:defRPr>
                <a:solidFill>
                  <a:srgbClr val="232D4B"/>
                </a:solidFill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●"/>
              <a:defRPr>
                <a:solidFill>
                  <a:srgbClr val="232D4B"/>
                </a:solidFill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○"/>
              <a:defRPr>
                <a:solidFill>
                  <a:srgbClr val="232D4B"/>
                </a:solidFill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■"/>
              <a:defRPr>
                <a:solidFill>
                  <a:srgbClr val="232D4B"/>
                </a:solidFill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●"/>
              <a:defRPr>
                <a:solidFill>
                  <a:srgbClr val="232D4B"/>
                </a:solidFill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○"/>
              <a:defRPr>
                <a:solidFill>
                  <a:srgbClr val="232D4B"/>
                </a:solidFill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■"/>
              <a:defRPr>
                <a:solidFill>
                  <a:srgbClr val="232D4B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988402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799478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 Slide" type="blank">
  <p:cSld name="TOC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1403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260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5/2/2025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287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5/2/2025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906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5/2/2025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923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5/2/2025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670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5/2/2025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504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5/2/2025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20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520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13" r:id="rId6"/>
    <p:sldLayoutId id="2147483709" r:id="rId7"/>
    <p:sldLayoutId id="2147483710" r:id="rId8"/>
    <p:sldLayoutId id="2147483711" r:id="rId9"/>
    <p:sldLayoutId id="2147483712" r:id="rId10"/>
    <p:sldLayoutId id="2147483714" r:id="rId11"/>
    <p:sldLayoutId id="214748373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D4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ranklin Gothic"/>
              <a:buNone/>
              <a:defRPr sz="2800" b="1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anklin Gothic"/>
              <a:buChar char="●"/>
              <a:defRPr sz="18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○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■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●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○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■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●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○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■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lt1"/>
                </a:solidFill>
              </a:defRPr>
            </a:lvl1pPr>
            <a:lvl2pPr lvl="1" algn="r">
              <a:buNone/>
              <a:defRPr sz="1333">
                <a:solidFill>
                  <a:schemeClr val="lt1"/>
                </a:solidFill>
              </a:defRPr>
            </a:lvl2pPr>
            <a:lvl3pPr lvl="2" algn="r">
              <a:buNone/>
              <a:defRPr sz="1333">
                <a:solidFill>
                  <a:schemeClr val="lt1"/>
                </a:solidFill>
              </a:defRPr>
            </a:lvl3pPr>
            <a:lvl4pPr lvl="3" algn="r">
              <a:buNone/>
              <a:defRPr sz="1333">
                <a:solidFill>
                  <a:schemeClr val="lt1"/>
                </a:solidFill>
              </a:defRPr>
            </a:lvl4pPr>
            <a:lvl5pPr lvl="4" algn="r">
              <a:buNone/>
              <a:defRPr sz="1333">
                <a:solidFill>
                  <a:schemeClr val="lt1"/>
                </a:solidFill>
              </a:defRPr>
            </a:lvl5pPr>
            <a:lvl6pPr lvl="5" algn="r">
              <a:buNone/>
              <a:defRPr sz="1333">
                <a:solidFill>
                  <a:schemeClr val="lt1"/>
                </a:solidFill>
              </a:defRPr>
            </a:lvl6pPr>
            <a:lvl7pPr lvl="6" algn="r">
              <a:buNone/>
              <a:defRPr sz="1333">
                <a:solidFill>
                  <a:schemeClr val="lt1"/>
                </a:solidFill>
              </a:defRPr>
            </a:lvl7pPr>
            <a:lvl8pPr lvl="7" algn="r">
              <a:buNone/>
              <a:defRPr sz="1333">
                <a:solidFill>
                  <a:schemeClr val="lt1"/>
                </a:solidFill>
              </a:defRPr>
            </a:lvl8pPr>
            <a:lvl9pPr lvl="8" algn="r">
              <a:buNone/>
              <a:defRPr sz="1333"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9409083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diagramColors" Target="../diagrams/colors3.xml"/><Relationship Id="rId3" Type="http://schemas.openxmlformats.org/officeDocument/2006/relationships/image" Target="../media/image13.jpeg"/><Relationship Id="rId7" Type="http://schemas.openxmlformats.org/officeDocument/2006/relationships/diagramQuickStyle" Target="../diagrams/quickStyle2.xml"/><Relationship Id="rId12" Type="http://schemas.openxmlformats.org/officeDocument/2006/relationships/diagramQuickStyle" Target="../diagrams/quickStyle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diagramLayout" Target="../diagrams/layout2.xml"/><Relationship Id="rId11" Type="http://schemas.openxmlformats.org/officeDocument/2006/relationships/diagramLayout" Target="../diagrams/layout3.xml"/><Relationship Id="rId5" Type="http://schemas.openxmlformats.org/officeDocument/2006/relationships/diagramData" Target="../diagrams/data2.xml"/><Relationship Id="rId10" Type="http://schemas.openxmlformats.org/officeDocument/2006/relationships/diagramData" Target="../diagrams/data3.xml"/><Relationship Id="rId4" Type="http://schemas.openxmlformats.org/officeDocument/2006/relationships/image" Target="../media/image11.png"/><Relationship Id="rId9" Type="http://schemas.microsoft.com/office/2007/relationships/diagramDrawing" Target="../diagrams/drawing2.xml"/><Relationship Id="rId14" Type="http://schemas.microsoft.com/office/2007/relationships/diagramDrawing" Target="../diagrams/drawing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13.jpe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11.png"/><Relationship Id="rId9" Type="http://schemas.microsoft.com/office/2007/relationships/diagramDrawing" Target="../diagrams/drawing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notesSlide" Target="../notesSlides/notesSlide14.xml"/><Relationship Id="rId7" Type="http://schemas.openxmlformats.org/officeDocument/2006/relationships/diagramLayout" Target="../diagrams/layout5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Relationship Id="rId6" Type="http://schemas.openxmlformats.org/officeDocument/2006/relationships/diagramData" Target="../diagrams/data5.xml"/><Relationship Id="rId11" Type="http://schemas.openxmlformats.org/officeDocument/2006/relationships/image" Target="../media/image23.png"/><Relationship Id="rId5" Type="http://schemas.openxmlformats.org/officeDocument/2006/relationships/image" Target="../media/image11.png"/><Relationship Id="rId10" Type="http://schemas.microsoft.com/office/2007/relationships/diagramDrawing" Target="../diagrams/drawing5.xml"/><Relationship Id="rId4" Type="http://schemas.openxmlformats.org/officeDocument/2006/relationships/image" Target="../media/image13.jpeg"/><Relationship Id="rId9" Type="http://schemas.openxmlformats.org/officeDocument/2006/relationships/diagramColors" Target="../diagrams/colors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13.jpe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11.png"/><Relationship Id="rId9" Type="http://schemas.microsoft.com/office/2007/relationships/diagramDrawing" Target="../diagrams/drawing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13.jpeg"/><Relationship Id="rId7" Type="http://schemas.openxmlformats.org/officeDocument/2006/relationships/diagramQuickStyle" Target="../diagrams/quickStyle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11.png"/><Relationship Id="rId9" Type="http://schemas.microsoft.com/office/2007/relationships/diagramDrawing" Target="../diagrams/drawing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3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jpe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3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1.png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C_54AD8B8E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subTitle" idx="4294967295"/>
          </p:nvPr>
        </p:nvSpPr>
        <p:spPr>
          <a:xfrm>
            <a:off x="654133" y="5755866"/>
            <a:ext cx="2125745" cy="49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14999"/>
              </a:lnSpc>
              <a:spcAft>
                <a:spcPts val="1600"/>
              </a:spcAft>
              <a:buNone/>
            </a:pPr>
            <a:r>
              <a:rPr lang="en" sz="1600" b="1">
                <a:solidFill>
                  <a:schemeClr val="bg1"/>
                </a:solidFill>
                <a:ea typeface="+mn-ea"/>
              </a:rPr>
              <a:t>05/01/2025</a:t>
            </a:r>
            <a:endParaRPr lang="en-US" sz="1600" b="1">
              <a:solidFill>
                <a:schemeClr val="bg1"/>
              </a:solidFill>
              <a:ea typeface="+mn-ea"/>
            </a:endParaRPr>
          </a:p>
        </p:txBody>
      </p:sp>
      <p:pic>
        <p:nvPicPr>
          <p:cNvPr id="58" name="Google Shape;5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9600" y="607334"/>
            <a:ext cx="2922435" cy="22170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45DA07-9D89-7949-45C3-92F2042AEA08}"/>
              </a:ext>
            </a:extLst>
          </p:cNvPr>
          <p:cNvSpPr txBox="1"/>
          <p:nvPr/>
        </p:nvSpPr>
        <p:spPr>
          <a:xfrm>
            <a:off x="654133" y="1765323"/>
            <a:ext cx="7209098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Ghost Forest Detection along Coastal Areas of the United States East Coast Using Satellite Imagery</a:t>
            </a:r>
          </a:p>
          <a:p>
            <a:endParaRPr lang="en-US">
              <a:solidFill>
                <a:srgbClr val="000000"/>
              </a:solidFill>
              <a:latin typeface="Neue Haas Grotesk Text Pro"/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4FE7E8-633F-E4A3-ADD4-8D495515EDE5}"/>
              </a:ext>
            </a:extLst>
          </p:cNvPr>
          <p:cNvSpPr txBox="1"/>
          <p:nvPr/>
        </p:nvSpPr>
        <p:spPr>
          <a:xfrm>
            <a:off x="654133" y="3427316"/>
            <a:ext cx="6085471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rial"/>
                <a:cs typeface="Arial"/>
              </a:rPr>
              <a:t>Mahin Ganesan, Tom Lever, Brendan Jalali, Nicholas Miller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591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>
          <a:extLst>
            <a:ext uri="{FF2B5EF4-FFF2-40B4-BE49-F238E27FC236}">
              <a16:creationId xmlns:a16="http://schemas.microsoft.com/office/drawing/2014/main" id="{439BC26F-8FA3-B839-CF93-48AA50F5B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8">
            <a:extLst>
              <a:ext uri="{FF2B5EF4-FFF2-40B4-BE49-F238E27FC236}">
                <a16:creationId xmlns:a16="http://schemas.microsoft.com/office/drawing/2014/main" id="{00F66274-485B-998A-6139-7F5AE06F1C5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200" y="6263967"/>
            <a:ext cx="2243544" cy="1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2282C29-2E32-9BF1-4F12-EAE7591F3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23832"/>
            <a:ext cx="10745788" cy="9782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         </a:t>
            </a:r>
            <a:r>
              <a:rPr lang="en-US" sz="4250" b="0">
                <a:solidFill>
                  <a:srgbClr val="1A2835"/>
                </a:solidFill>
                <a:latin typeface="Arial"/>
                <a:cs typeface="Arial"/>
                <a:sym typeface="Arial"/>
              </a:rPr>
              <a:t>Assumptions</a:t>
            </a:r>
            <a:r>
              <a:rPr lang="en-US" sz="4250" b="0">
                <a:solidFill>
                  <a:srgbClr val="1A2835"/>
                </a:solidFill>
                <a:latin typeface="Arial"/>
                <a:cs typeface="Arial"/>
              </a:rPr>
              <a:t>       &amp;         Limitations</a:t>
            </a:r>
          </a:p>
        </p:txBody>
      </p:sp>
      <p:graphicFrame>
        <p:nvGraphicFramePr>
          <p:cNvPr id="222" name="Content Placeholder 2">
            <a:extLst>
              <a:ext uri="{FF2B5EF4-FFF2-40B4-BE49-F238E27FC236}">
                <a16:creationId xmlns:a16="http://schemas.microsoft.com/office/drawing/2014/main" id="{F97F2501-D041-CFF9-04DC-600A8D2B3F7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88027692"/>
              </p:ext>
            </p:extLst>
          </p:nvPr>
        </p:nvGraphicFramePr>
        <p:xfrm>
          <a:off x="609600" y="1544076"/>
          <a:ext cx="5157787" cy="37650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33" name="Content Placeholder 2">
            <a:extLst>
              <a:ext uri="{FF2B5EF4-FFF2-40B4-BE49-F238E27FC236}">
                <a16:creationId xmlns:a16="http://schemas.microsoft.com/office/drawing/2014/main" id="{A2837E39-6B26-AF9B-5CCD-85C46F0C67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1209698"/>
              </p:ext>
            </p:extLst>
          </p:nvPr>
        </p:nvGraphicFramePr>
        <p:xfrm>
          <a:off x="6338455" y="1546385"/>
          <a:ext cx="5157787" cy="37650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1286027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6">
          <a:extLst>
            <a:ext uri="{FF2B5EF4-FFF2-40B4-BE49-F238E27FC236}">
              <a16:creationId xmlns:a16="http://schemas.microsoft.com/office/drawing/2014/main" id="{60A729D6-D9AB-F5C6-01D3-000C77CA5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>
            <a:extLst>
              <a:ext uri="{FF2B5EF4-FFF2-40B4-BE49-F238E27FC236}">
                <a16:creationId xmlns:a16="http://schemas.microsoft.com/office/drawing/2014/main" id="{64F1D9B9-8BD8-6FB4-DD16-783825D2C9E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33271" y="6086667"/>
            <a:ext cx="4444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 fontScale="92500"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1A2835"/>
                </a:solidFill>
                <a:effectLst/>
                <a:uLnTx/>
                <a:uFillTx/>
                <a:latin typeface="Franklin Gothic"/>
                <a:ea typeface="Franklin Gothic"/>
                <a:cs typeface="Franklin Gothic"/>
                <a:sym typeface="Franklin Gothic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11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1A2835"/>
              </a:solidFill>
              <a:effectLst/>
              <a:uLnTx/>
              <a:uFillTx/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78" name="Google Shape;78;p17">
            <a:extLst>
              <a:ext uri="{FF2B5EF4-FFF2-40B4-BE49-F238E27FC236}">
                <a16:creationId xmlns:a16="http://schemas.microsoft.com/office/drawing/2014/main" id="{DADC7F3C-3A70-A840-48EA-6D82D31483F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200" y="6263967"/>
            <a:ext cx="2243544" cy="1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>
            <a:extLst>
              <a:ext uri="{FF2B5EF4-FFF2-40B4-BE49-F238E27FC236}">
                <a16:creationId xmlns:a16="http://schemas.microsoft.com/office/drawing/2014/main" id="{55E68169-1D3D-1678-8147-D6564D4033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5167" y="2773100"/>
            <a:ext cx="10518104" cy="180544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990"/>
            </a:pPr>
            <a:r>
              <a:rPr lang="en">
                <a:solidFill>
                  <a:srgbClr val="1A2835"/>
                </a:solidFill>
              </a:rPr>
              <a:t>Methodology</a:t>
            </a:r>
          </a:p>
        </p:txBody>
      </p:sp>
      <p:sp>
        <p:nvSpPr>
          <p:cNvPr id="80" name="Google Shape;80;p17">
            <a:extLst>
              <a:ext uri="{FF2B5EF4-FFF2-40B4-BE49-F238E27FC236}">
                <a16:creationId xmlns:a16="http://schemas.microsoft.com/office/drawing/2014/main" id="{AA0BC714-5063-A423-864C-A99E959FF680}"/>
              </a:ext>
            </a:extLst>
          </p:cNvPr>
          <p:cNvSpPr/>
          <p:nvPr/>
        </p:nvSpPr>
        <p:spPr>
          <a:xfrm rot="10800000" flipH="1">
            <a:off x="1083580" y="4875907"/>
            <a:ext cx="499200" cy="192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0144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>
          <a:extLst>
            <a:ext uri="{FF2B5EF4-FFF2-40B4-BE49-F238E27FC236}">
              <a16:creationId xmlns:a16="http://schemas.microsoft.com/office/drawing/2014/main" id="{48D46C32-C869-4AD8-5DAF-58719ABA9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8">
            <a:extLst>
              <a:ext uri="{FF2B5EF4-FFF2-40B4-BE49-F238E27FC236}">
                <a16:creationId xmlns:a16="http://schemas.microsoft.com/office/drawing/2014/main" id="{85FD61C7-9F86-F7F8-071E-6346E9B294F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200" y="6263967"/>
            <a:ext cx="2243544" cy="1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04;p19">
            <a:extLst>
              <a:ext uri="{FF2B5EF4-FFF2-40B4-BE49-F238E27FC236}">
                <a16:creationId xmlns:a16="http://schemas.microsoft.com/office/drawing/2014/main" id="{149C8AE3-E54C-741F-5EC7-2A1CC1BD33CB}"/>
              </a:ext>
            </a:extLst>
          </p:cNvPr>
          <p:cNvSpPr txBox="1">
            <a:spLocks/>
          </p:cNvSpPr>
          <p:nvPr/>
        </p:nvSpPr>
        <p:spPr>
          <a:xfrm>
            <a:off x="915167" y="607600"/>
            <a:ext cx="10364400" cy="7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267">
                <a:solidFill>
                  <a:srgbClr val="1A2835"/>
                </a:solidFill>
              </a:rPr>
              <a:t>Modeling</a:t>
            </a:r>
            <a:endParaRPr lang="en-US" sz="2489"/>
          </a:p>
        </p:txBody>
      </p:sp>
      <p:sp>
        <p:nvSpPr>
          <p:cNvPr id="6" name="Google Shape;106;p19">
            <a:extLst>
              <a:ext uri="{FF2B5EF4-FFF2-40B4-BE49-F238E27FC236}">
                <a16:creationId xmlns:a16="http://schemas.microsoft.com/office/drawing/2014/main" id="{44B0436F-0A84-E551-535D-A3F9C1CA4CE0}"/>
              </a:ext>
            </a:extLst>
          </p:cNvPr>
          <p:cNvSpPr txBox="1">
            <a:spLocks noGrp="1"/>
          </p:cNvSpPr>
          <p:nvPr/>
        </p:nvSpPr>
        <p:spPr>
          <a:xfrm>
            <a:off x="723779" y="3952533"/>
            <a:ext cx="6410667" cy="1954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09585" indent="-475815">
              <a:lnSpc>
                <a:spcPct val="150000"/>
              </a:lnSpc>
              <a:buClr>
                <a:srgbClr val="E57200"/>
              </a:buClr>
              <a:buSzPts val="2020"/>
              <a:buChar char="●"/>
            </a:pPr>
            <a:r>
              <a:rPr lang="en-US" sz="2400" b="0">
                <a:solidFill>
                  <a:srgbClr val="1A2835"/>
                </a:solidFill>
              </a:rPr>
              <a:t>VGG16 architecture</a:t>
            </a:r>
          </a:p>
          <a:p>
            <a:pPr marL="1066785" lvl="1" indent="-475815">
              <a:lnSpc>
                <a:spcPct val="150000"/>
              </a:lnSpc>
              <a:buClr>
                <a:srgbClr val="E57200"/>
              </a:buClr>
              <a:buSzPts val="2020"/>
              <a:buChar char="●"/>
            </a:pPr>
            <a:r>
              <a:rPr lang="en-US" sz="2400">
                <a:solidFill>
                  <a:srgbClr val="1A2835"/>
                </a:solidFill>
              </a:rPr>
              <a:t>Adapts from current research paper (Ventura et al.)</a:t>
            </a:r>
            <a:endParaRPr lang="en-US" sz="2400" b="0">
              <a:solidFill>
                <a:srgbClr val="1A2835"/>
              </a:solidFill>
            </a:endParaRPr>
          </a:p>
          <a:p>
            <a:pPr marL="1066785" lvl="1" indent="-475815">
              <a:lnSpc>
                <a:spcPct val="150000"/>
              </a:lnSpc>
              <a:buClr>
                <a:srgbClr val="E57200"/>
              </a:buClr>
              <a:buSzPts val="2020"/>
              <a:buChar char="●"/>
            </a:pPr>
            <a:r>
              <a:rPr lang="en-US" sz="2400">
                <a:solidFill>
                  <a:srgbClr val="1A2835"/>
                </a:solidFill>
              </a:rPr>
              <a:t>Outputs attention &amp; confidence maps</a:t>
            </a:r>
          </a:p>
          <a:p>
            <a:pPr marL="1066785" lvl="1" indent="-475815">
              <a:lnSpc>
                <a:spcPct val="150000"/>
              </a:lnSpc>
              <a:buClr>
                <a:srgbClr val="E57200"/>
              </a:buClr>
              <a:buSzPts val="2020"/>
              <a:buChar char="●"/>
            </a:pPr>
            <a:r>
              <a:rPr lang="en-US" sz="2400">
                <a:solidFill>
                  <a:srgbClr val="1A2835"/>
                </a:solidFill>
              </a:rPr>
              <a:t>Combines MSE &amp; BCE loss</a:t>
            </a:r>
          </a:p>
          <a:p>
            <a:pPr marL="1066785" lvl="1" indent="-475815">
              <a:lnSpc>
                <a:spcPct val="150000"/>
              </a:lnSpc>
              <a:buClr>
                <a:srgbClr val="E57200"/>
              </a:buClr>
              <a:buSzPts val="2020"/>
              <a:buChar char="●"/>
            </a:pPr>
            <a:endParaRPr lang="en-US" sz="2693">
              <a:solidFill>
                <a:srgbClr val="1A2835"/>
              </a:solidFill>
            </a:endParaRPr>
          </a:p>
          <a:p>
            <a:pPr marL="1066785" lvl="1" indent="-475815">
              <a:lnSpc>
                <a:spcPct val="150000"/>
              </a:lnSpc>
              <a:buClr>
                <a:srgbClr val="E57200"/>
              </a:buClr>
              <a:buSzPts val="2020"/>
              <a:buChar char="●"/>
            </a:pPr>
            <a:endParaRPr lang="en-US" sz="2693">
              <a:solidFill>
                <a:srgbClr val="1A2835"/>
              </a:solidFill>
            </a:endParaRPr>
          </a:p>
          <a:p>
            <a:pPr marL="1066785" lvl="1" indent="-475815">
              <a:lnSpc>
                <a:spcPct val="150000"/>
              </a:lnSpc>
              <a:buClr>
                <a:srgbClr val="E57200"/>
              </a:buClr>
              <a:buSzPts val="2020"/>
              <a:buChar char="●"/>
            </a:pPr>
            <a:endParaRPr lang="en-US" sz="2693" b="0">
              <a:solidFill>
                <a:srgbClr val="1A2835"/>
              </a:solidFill>
            </a:endParaRPr>
          </a:p>
          <a:p>
            <a:pPr marL="1066785" lvl="1" indent="-475815">
              <a:lnSpc>
                <a:spcPct val="150000"/>
              </a:lnSpc>
              <a:buClr>
                <a:srgbClr val="E57200"/>
              </a:buClr>
              <a:buSzPts val="2020"/>
              <a:buChar char="●"/>
            </a:pPr>
            <a:endParaRPr lang="en-US" sz="2693" b="0">
              <a:solidFill>
                <a:srgbClr val="1A2835"/>
              </a:solidFill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4B6F32C5-6475-1AB7-673A-6809AEA415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306726" cy="330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B0C653-08BC-3FD9-C861-B4DAEAE367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9116" y="1964999"/>
            <a:ext cx="4327792" cy="34355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519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>
          <a:extLst>
            <a:ext uri="{FF2B5EF4-FFF2-40B4-BE49-F238E27FC236}">
              <a16:creationId xmlns:a16="http://schemas.microsoft.com/office/drawing/2014/main" id="{72D0A709-71CD-198E-1254-74A5675FF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8">
            <a:extLst>
              <a:ext uri="{FF2B5EF4-FFF2-40B4-BE49-F238E27FC236}">
                <a16:creationId xmlns:a16="http://schemas.microsoft.com/office/drawing/2014/main" id="{B1B90B4F-195B-33E1-FE40-55EED15DC12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200" y="6263967"/>
            <a:ext cx="2243544" cy="1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04;p19">
            <a:extLst>
              <a:ext uri="{FF2B5EF4-FFF2-40B4-BE49-F238E27FC236}">
                <a16:creationId xmlns:a16="http://schemas.microsoft.com/office/drawing/2014/main" id="{95821D3B-9315-ED82-C620-50949194BF44}"/>
              </a:ext>
            </a:extLst>
          </p:cNvPr>
          <p:cNvSpPr txBox="1">
            <a:spLocks/>
          </p:cNvSpPr>
          <p:nvPr/>
        </p:nvSpPr>
        <p:spPr>
          <a:xfrm>
            <a:off x="915167" y="607600"/>
            <a:ext cx="10364400" cy="7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267">
                <a:solidFill>
                  <a:srgbClr val="1A2835"/>
                </a:solidFill>
              </a:rPr>
              <a:t>Alternative Architectures</a:t>
            </a:r>
            <a:endParaRPr lang="en-US" sz="2489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D3A8A97F-3CEB-8550-187A-4B6171A91C7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306726" cy="330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225" name="Google Shape;106;p19">
            <a:extLst>
              <a:ext uri="{FF2B5EF4-FFF2-40B4-BE49-F238E27FC236}">
                <a16:creationId xmlns:a16="http://schemas.microsoft.com/office/drawing/2014/main" id="{4AE77430-4627-5012-12FE-BAD1D23CA7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9976118"/>
              </p:ext>
            </p:extLst>
          </p:nvPr>
        </p:nvGraphicFramePr>
        <p:xfrm>
          <a:off x="2091650" y="1960598"/>
          <a:ext cx="8008700" cy="3192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08553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217">
          <a:extLst>
            <a:ext uri="{FF2B5EF4-FFF2-40B4-BE49-F238E27FC236}">
              <a16:creationId xmlns:a16="http://schemas.microsoft.com/office/drawing/2014/main" id="{F5E5BFE6-4B2A-E87E-4920-12C49A36C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8">
            <a:extLst>
              <a:ext uri="{FF2B5EF4-FFF2-40B4-BE49-F238E27FC236}">
                <a16:creationId xmlns:a16="http://schemas.microsoft.com/office/drawing/2014/main" id="{E7E79327-DA0C-B519-2B5F-EC39FE5C48F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200" y="6263967"/>
            <a:ext cx="2243544" cy="1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04;p19">
            <a:extLst>
              <a:ext uri="{FF2B5EF4-FFF2-40B4-BE49-F238E27FC236}">
                <a16:creationId xmlns:a16="http://schemas.microsoft.com/office/drawing/2014/main" id="{79D5DD3C-140E-E56F-6B58-51B0E4D31D8A}"/>
              </a:ext>
            </a:extLst>
          </p:cNvPr>
          <p:cNvSpPr txBox="1">
            <a:spLocks/>
          </p:cNvSpPr>
          <p:nvPr/>
        </p:nvSpPr>
        <p:spPr>
          <a:xfrm>
            <a:off x="915167" y="607600"/>
            <a:ext cx="10364400" cy="7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267">
                <a:solidFill>
                  <a:srgbClr val="1A2835"/>
                </a:solidFill>
              </a:rPr>
              <a:t>Loss Functions</a:t>
            </a:r>
            <a:endParaRPr lang="en-US" sz="2489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B066CF53-431D-F7B2-078F-392149724B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306726" cy="330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C6B130A-39E7-DA0C-8476-667935685B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9697597"/>
              </p:ext>
            </p:extLst>
          </p:nvPr>
        </p:nvGraphicFramePr>
        <p:xfrm>
          <a:off x="580835" y="1751327"/>
          <a:ext cx="5362765" cy="4096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347" name="Picture 346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2894D31B-660E-432C-944F-190F2D2C83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75669" y="2256471"/>
            <a:ext cx="5149314" cy="30862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6017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>
          <a:extLst>
            <a:ext uri="{FF2B5EF4-FFF2-40B4-BE49-F238E27FC236}">
              <a16:creationId xmlns:a16="http://schemas.microsoft.com/office/drawing/2014/main" id="{2FDBCDDE-D716-D4F6-2C2F-641BC8774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8">
            <a:extLst>
              <a:ext uri="{FF2B5EF4-FFF2-40B4-BE49-F238E27FC236}">
                <a16:creationId xmlns:a16="http://schemas.microsoft.com/office/drawing/2014/main" id="{CBA904D9-8F05-D766-59F3-1768B47F09E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200" y="6263967"/>
            <a:ext cx="2243544" cy="1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04;p19">
            <a:extLst>
              <a:ext uri="{FF2B5EF4-FFF2-40B4-BE49-F238E27FC236}">
                <a16:creationId xmlns:a16="http://schemas.microsoft.com/office/drawing/2014/main" id="{03989BE9-E9C4-8E0B-5EE8-F5ADEB96AE5D}"/>
              </a:ext>
            </a:extLst>
          </p:cNvPr>
          <p:cNvSpPr txBox="1">
            <a:spLocks/>
          </p:cNvSpPr>
          <p:nvPr/>
        </p:nvSpPr>
        <p:spPr>
          <a:xfrm>
            <a:off x="915167" y="607600"/>
            <a:ext cx="10364400" cy="7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267">
                <a:solidFill>
                  <a:srgbClr val="1A2835"/>
                </a:solidFill>
              </a:rPr>
              <a:t>Data Augmentation</a:t>
            </a:r>
            <a:endParaRPr lang="en-US" sz="2489"/>
          </a:p>
        </p:txBody>
      </p:sp>
      <p:graphicFrame>
        <p:nvGraphicFramePr>
          <p:cNvPr id="221" name="Google Shape;106;p19">
            <a:extLst>
              <a:ext uri="{FF2B5EF4-FFF2-40B4-BE49-F238E27FC236}">
                <a16:creationId xmlns:a16="http://schemas.microsoft.com/office/drawing/2014/main" id="{BA0A9990-BAE6-1C2E-91D5-405617338E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2950136"/>
              </p:ext>
            </p:extLst>
          </p:nvPr>
        </p:nvGraphicFramePr>
        <p:xfrm>
          <a:off x="1887976" y="1459922"/>
          <a:ext cx="8416047" cy="4175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723705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6">
          <a:extLst>
            <a:ext uri="{FF2B5EF4-FFF2-40B4-BE49-F238E27FC236}">
              <a16:creationId xmlns:a16="http://schemas.microsoft.com/office/drawing/2014/main" id="{AF991A84-761C-E9A7-45E3-D18839FF0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>
            <a:extLst>
              <a:ext uri="{FF2B5EF4-FFF2-40B4-BE49-F238E27FC236}">
                <a16:creationId xmlns:a16="http://schemas.microsoft.com/office/drawing/2014/main" id="{F7CC3734-4DEA-0EC6-A493-4A59A7374B8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33271" y="6086667"/>
            <a:ext cx="4444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 fontScale="92500"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1A2835"/>
                </a:solidFill>
                <a:effectLst/>
                <a:uLnTx/>
                <a:uFillTx/>
                <a:latin typeface="Franklin Gothic"/>
                <a:ea typeface="Franklin Gothic"/>
                <a:cs typeface="Franklin Gothic"/>
                <a:sym typeface="Franklin Gothic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16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1A2835"/>
              </a:solidFill>
              <a:effectLst/>
              <a:uLnTx/>
              <a:uFillTx/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78" name="Google Shape;78;p17">
            <a:extLst>
              <a:ext uri="{FF2B5EF4-FFF2-40B4-BE49-F238E27FC236}">
                <a16:creationId xmlns:a16="http://schemas.microsoft.com/office/drawing/2014/main" id="{93B02972-0693-B761-9928-FF7AE637F73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200" y="6263967"/>
            <a:ext cx="2243544" cy="1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>
            <a:extLst>
              <a:ext uri="{FF2B5EF4-FFF2-40B4-BE49-F238E27FC236}">
                <a16:creationId xmlns:a16="http://schemas.microsoft.com/office/drawing/2014/main" id="{3090A840-E384-8371-B288-EF20E1CA2E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5167" y="2773100"/>
            <a:ext cx="10518104" cy="180544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990"/>
            </a:pPr>
            <a:r>
              <a:rPr lang="en">
                <a:solidFill>
                  <a:srgbClr val="1A2835"/>
                </a:solidFill>
              </a:rPr>
              <a:t>Results</a:t>
            </a:r>
          </a:p>
        </p:txBody>
      </p:sp>
      <p:sp>
        <p:nvSpPr>
          <p:cNvPr id="80" name="Google Shape;80;p17">
            <a:extLst>
              <a:ext uri="{FF2B5EF4-FFF2-40B4-BE49-F238E27FC236}">
                <a16:creationId xmlns:a16="http://schemas.microsoft.com/office/drawing/2014/main" id="{0ADBDC01-08D9-A771-1515-04C57A2D5E6D}"/>
              </a:ext>
            </a:extLst>
          </p:cNvPr>
          <p:cNvSpPr/>
          <p:nvPr/>
        </p:nvSpPr>
        <p:spPr>
          <a:xfrm rot="10800000" flipH="1">
            <a:off x="1083580" y="4875907"/>
            <a:ext cx="499200" cy="192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6360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>
          <a:extLst>
            <a:ext uri="{FF2B5EF4-FFF2-40B4-BE49-F238E27FC236}">
              <a16:creationId xmlns:a16="http://schemas.microsoft.com/office/drawing/2014/main" id="{352B436C-3D4A-D970-B264-1AB55D7B1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8">
            <a:extLst>
              <a:ext uri="{FF2B5EF4-FFF2-40B4-BE49-F238E27FC236}">
                <a16:creationId xmlns:a16="http://schemas.microsoft.com/office/drawing/2014/main" id="{C2570647-9DD6-CE13-3D03-C3B48C7FA6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200" y="6263967"/>
            <a:ext cx="2243544" cy="1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04;p19">
            <a:extLst>
              <a:ext uri="{FF2B5EF4-FFF2-40B4-BE49-F238E27FC236}">
                <a16:creationId xmlns:a16="http://schemas.microsoft.com/office/drawing/2014/main" id="{BF270955-ACE6-431E-624D-F38BD51299CF}"/>
              </a:ext>
            </a:extLst>
          </p:cNvPr>
          <p:cNvSpPr txBox="1">
            <a:spLocks/>
          </p:cNvSpPr>
          <p:nvPr/>
        </p:nvSpPr>
        <p:spPr>
          <a:xfrm>
            <a:off x="915167" y="607600"/>
            <a:ext cx="10364400" cy="7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267">
                <a:solidFill>
                  <a:srgbClr val="1A2835"/>
                </a:solidFill>
              </a:rPr>
              <a:t>Performance Metrics</a:t>
            </a:r>
            <a:endParaRPr lang="en-US" sz="2489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D22C7C2-FF59-A91B-B491-123FE2418A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611199"/>
              </p:ext>
            </p:extLst>
          </p:nvPr>
        </p:nvGraphicFramePr>
        <p:xfrm>
          <a:off x="762766" y="2069146"/>
          <a:ext cx="5333234" cy="2993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6617">
                  <a:extLst>
                    <a:ext uri="{9D8B030D-6E8A-4147-A177-3AD203B41FA5}">
                      <a16:colId xmlns:a16="http://schemas.microsoft.com/office/drawing/2014/main" val="183999647"/>
                    </a:ext>
                  </a:extLst>
                </a:gridCol>
                <a:gridCol w="2666617">
                  <a:extLst>
                    <a:ext uri="{9D8B030D-6E8A-4147-A177-3AD203B41FA5}">
                      <a16:colId xmlns:a16="http://schemas.microsoft.com/office/drawing/2014/main" val="273028534"/>
                    </a:ext>
                  </a:extLst>
                </a:gridCol>
              </a:tblGrid>
              <a:tr h="598611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107993"/>
                  </a:ext>
                </a:extLst>
              </a:tr>
              <a:tr h="598611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77.5%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574063"/>
                  </a:ext>
                </a:extLst>
              </a:tr>
              <a:tr h="598611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81.6%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210458"/>
                  </a:ext>
                </a:extLst>
              </a:tr>
              <a:tr h="598611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79.5%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677908"/>
                  </a:ext>
                </a:extLst>
              </a:tr>
              <a:tr h="598611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2.82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674380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0FA05C1-9989-2A7D-487D-9418B7692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7533" y="1838448"/>
            <a:ext cx="4796203" cy="35971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6743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>
          <a:extLst>
            <a:ext uri="{FF2B5EF4-FFF2-40B4-BE49-F238E27FC236}">
              <a16:creationId xmlns:a16="http://schemas.microsoft.com/office/drawing/2014/main" id="{AAFFC823-EA9A-087E-E057-57D03F448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8">
            <a:extLst>
              <a:ext uri="{FF2B5EF4-FFF2-40B4-BE49-F238E27FC236}">
                <a16:creationId xmlns:a16="http://schemas.microsoft.com/office/drawing/2014/main" id="{07ED6023-59EE-65BF-FFCE-EC4647A4BA6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200" y="6263967"/>
            <a:ext cx="2243544" cy="1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04;p19">
            <a:extLst>
              <a:ext uri="{FF2B5EF4-FFF2-40B4-BE49-F238E27FC236}">
                <a16:creationId xmlns:a16="http://schemas.microsoft.com/office/drawing/2014/main" id="{AE42731E-2284-8622-BF8E-B21E04323AE2}"/>
              </a:ext>
            </a:extLst>
          </p:cNvPr>
          <p:cNvSpPr txBox="1">
            <a:spLocks/>
          </p:cNvSpPr>
          <p:nvPr/>
        </p:nvSpPr>
        <p:spPr>
          <a:xfrm>
            <a:off x="915167" y="607600"/>
            <a:ext cx="10364400" cy="7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267">
                <a:solidFill>
                  <a:srgbClr val="1A2835"/>
                </a:solidFill>
              </a:rPr>
              <a:t>Conclusion</a:t>
            </a:r>
            <a:endParaRPr lang="en-US" sz="2489"/>
          </a:p>
        </p:txBody>
      </p:sp>
      <p:graphicFrame>
        <p:nvGraphicFramePr>
          <p:cNvPr id="227" name="Google Shape;106;p19">
            <a:extLst>
              <a:ext uri="{FF2B5EF4-FFF2-40B4-BE49-F238E27FC236}">
                <a16:creationId xmlns:a16="http://schemas.microsoft.com/office/drawing/2014/main" id="{AC7A4EEE-0382-9E6F-A480-F3694936F3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2147768"/>
              </p:ext>
            </p:extLst>
          </p:nvPr>
        </p:nvGraphicFramePr>
        <p:xfrm>
          <a:off x="915167" y="2012674"/>
          <a:ext cx="7790683" cy="35738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643018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200" y="6263967"/>
            <a:ext cx="2243544" cy="1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04;p19">
            <a:extLst>
              <a:ext uri="{FF2B5EF4-FFF2-40B4-BE49-F238E27FC236}">
                <a16:creationId xmlns:a16="http://schemas.microsoft.com/office/drawing/2014/main" id="{58C7B828-906C-AE1D-1F08-86E1DD9F1576}"/>
              </a:ext>
            </a:extLst>
          </p:cNvPr>
          <p:cNvSpPr txBox="1">
            <a:spLocks/>
          </p:cNvSpPr>
          <p:nvPr/>
        </p:nvSpPr>
        <p:spPr>
          <a:xfrm>
            <a:off x="915167" y="607600"/>
            <a:ext cx="10364400" cy="7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267">
                <a:solidFill>
                  <a:srgbClr val="1A2835"/>
                </a:solidFill>
              </a:rPr>
              <a:t>Acknowledgements </a:t>
            </a:r>
            <a:endParaRPr lang="en-US" sz="2489"/>
          </a:p>
        </p:txBody>
      </p:sp>
      <p:pic>
        <p:nvPicPr>
          <p:cNvPr id="2" name="Picture 1" descr="A person wearing glasses and a black shirt&#10;&#10;AI-generated content may be incorrect.">
            <a:extLst>
              <a:ext uri="{FF2B5EF4-FFF2-40B4-BE49-F238E27FC236}">
                <a16:creationId xmlns:a16="http://schemas.microsoft.com/office/drawing/2014/main" id="{BB55177C-224A-CECF-C88D-BE378A383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2014" y="1931987"/>
            <a:ext cx="2211614" cy="2649310"/>
          </a:xfrm>
          <a:prstGeom prst="rect">
            <a:avLst/>
          </a:prstGeom>
        </p:spPr>
      </p:pic>
      <p:pic>
        <p:nvPicPr>
          <p:cNvPr id="7" name="Picture 6" descr="A close-up of a person smiling&#10;&#10;AI-generated content may be incorrect.">
            <a:extLst>
              <a:ext uri="{FF2B5EF4-FFF2-40B4-BE49-F238E27FC236}">
                <a16:creationId xmlns:a16="http://schemas.microsoft.com/office/drawing/2014/main" id="{0B658849-0FFD-3787-D9F2-91928D0E69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802" y="1923596"/>
            <a:ext cx="1865541" cy="2647951"/>
          </a:xfrm>
          <a:prstGeom prst="rect">
            <a:avLst/>
          </a:prstGeom>
        </p:spPr>
      </p:pic>
      <p:pic>
        <p:nvPicPr>
          <p:cNvPr id="9" name="Picture 8" descr="A person wearing glasses and a jacket&#10;&#10;AI-generated content may be incorrect.">
            <a:extLst>
              <a:ext uri="{FF2B5EF4-FFF2-40B4-BE49-F238E27FC236}">
                <a16:creationId xmlns:a16="http://schemas.microsoft.com/office/drawing/2014/main" id="{831E235D-04C7-3D81-5B77-26867C0399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3064" y="1927906"/>
            <a:ext cx="2354942" cy="26574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D9FAF4-C73E-72F5-80C4-E69E2AC3C7D8}"/>
              </a:ext>
            </a:extLst>
          </p:cNvPr>
          <p:cNvSpPr txBox="1"/>
          <p:nvPr/>
        </p:nvSpPr>
        <p:spPr>
          <a:xfrm>
            <a:off x="1051460" y="4779817"/>
            <a:ext cx="19907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Herman Shakeri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868E8D-2938-78E1-B939-796D3F197C15}"/>
              </a:ext>
            </a:extLst>
          </p:cNvPr>
          <p:cNvSpPr txBox="1"/>
          <p:nvPr/>
        </p:nvSpPr>
        <p:spPr>
          <a:xfrm>
            <a:off x="5587173" y="4779816"/>
            <a:ext cx="10201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Xi Yang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C48769-6D52-C80B-A5B5-CCEF0C922236}"/>
              </a:ext>
            </a:extLst>
          </p:cNvPr>
          <p:cNvSpPr txBox="1"/>
          <p:nvPr/>
        </p:nvSpPr>
        <p:spPr>
          <a:xfrm>
            <a:off x="9524172" y="4779815"/>
            <a:ext cx="16006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Henry Yeung</a:t>
            </a:r>
          </a:p>
        </p:txBody>
      </p:sp>
    </p:spTree>
    <p:extLst>
      <p:ext uri="{BB962C8B-B14F-4D97-AF65-F5344CB8AC3E}">
        <p14:creationId xmlns:p14="http://schemas.microsoft.com/office/powerpoint/2010/main" val="1369963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200" y="6263967"/>
            <a:ext cx="2243544" cy="1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915167" y="607600"/>
            <a:ext cx="10364400" cy="72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4267">
                <a:solidFill>
                  <a:srgbClr val="1A2835"/>
                </a:solidFill>
              </a:rPr>
              <a:t>Table of Contents</a:t>
            </a:r>
            <a:endParaRPr lang="en-US"/>
          </a:p>
        </p:txBody>
      </p:sp>
      <p:sp>
        <p:nvSpPr>
          <p:cNvPr id="105" name="Google Shape;105;p19"/>
          <p:cNvSpPr/>
          <p:nvPr/>
        </p:nvSpPr>
        <p:spPr>
          <a:xfrm rot="10800000" flipH="1">
            <a:off x="1069667" y="1525420"/>
            <a:ext cx="499200" cy="192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Google Shape;106;p19">
            <a:extLst>
              <a:ext uri="{FF2B5EF4-FFF2-40B4-BE49-F238E27FC236}">
                <a16:creationId xmlns:a16="http://schemas.microsoft.com/office/drawing/2014/main" id="{4E2BAA8B-EB4A-C5F1-90A7-EDFE377A3D87}"/>
              </a:ext>
            </a:extLst>
          </p:cNvPr>
          <p:cNvSpPr txBox="1">
            <a:spLocks noGrp="1"/>
          </p:cNvSpPr>
          <p:nvPr/>
        </p:nvSpPr>
        <p:spPr>
          <a:xfrm>
            <a:off x="915167" y="2255481"/>
            <a:ext cx="6949600" cy="2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608965" indent="-475615" defTabSz="12191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650" b="0" kern="0">
                <a:solidFill>
                  <a:srgbClr val="1A2835"/>
                </a:solidFill>
              </a:rPr>
              <a:t>Background</a:t>
            </a:r>
            <a:endParaRPr lang="en-US" sz="2650"/>
          </a:p>
          <a:p>
            <a:pPr marL="608965" indent="-475615" defTabSz="12191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650" b="0" kern="0">
                <a:solidFill>
                  <a:srgbClr val="1A2835"/>
                </a:solidFill>
              </a:rPr>
              <a:t>Data Overview</a:t>
            </a:r>
          </a:p>
          <a:p>
            <a:pPr marL="608965" indent="-475615" defTabSz="12191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650" b="0" kern="0">
                <a:solidFill>
                  <a:srgbClr val="1A2835"/>
                </a:solidFill>
              </a:rPr>
              <a:t>Methodology</a:t>
            </a:r>
          </a:p>
          <a:p>
            <a:pPr marL="608965" indent="-475615" defTabSz="12191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650" b="0" kern="0">
                <a:solidFill>
                  <a:srgbClr val="1A2835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853217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200" y="6263967"/>
            <a:ext cx="2243544" cy="1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4;p19">
            <a:extLst>
              <a:ext uri="{FF2B5EF4-FFF2-40B4-BE49-F238E27FC236}">
                <a16:creationId xmlns:a16="http://schemas.microsoft.com/office/drawing/2014/main" id="{3A2E7F9E-AF02-289C-E8FA-FBB840821EF9}"/>
              </a:ext>
            </a:extLst>
          </p:cNvPr>
          <p:cNvSpPr txBox="1">
            <a:spLocks/>
          </p:cNvSpPr>
          <p:nvPr/>
        </p:nvSpPr>
        <p:spPr>
          <a:xfrm>
            <a:off x="643769" y="607600"/>
            <a:ext cx="10698428" cy="7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250">
                <a:solidFill>
                  <a:srgbClr val="1A2835"/>
                </a:solidFill>
              </a:rPr>
              <a:t>The Ghost 'Forest' Busters</a:t>
            </a:r>
            <a:endParaRPr lang="en-US" sz="2489"/>
          </a:p>
        </p:txBody>
      </p:sp>
      <p:pic>
        <p:nvPicPr>
          <p:cNvPr id="3" name="Picture 2" descr="A person wearing glasses and a blue suit&#10;&#10;AI-generated content may be incorrect.">
            <a:extLst>
              <a:ext uri="{FF2B5EF4-FFF2-40B4-BE49-F238E27FC236}">
                <a16:creationId xmlns:a16="http://schemas.microsoft.com/office/drawing/2014/main" id="{656F0AAD-BC5D-AD44-1DD6-DDA288304A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783" y="1762125"/>
            <a:ext cx="2295525" cy="3333750"/>
          </a:xfrm>
          <a:prstGeom prst="rect">
            <a:avLst/>
          </a:prstGeom>
        </p:spPr>
      </p:pic>
      <p:pic>
        <p:nvPicPr>
          <p:cNvPr id="4" name="Picture 3" descr="A person with a mustache&#10;&#10;AI-generated content may be incorrect.">
            <a:extLst>
              <a:ext uri="{FF2B5EF4-FFF2-40B4-BE49-F238E27FC236}">
                <a16:creationId xmlns:a16="http://schemas.microsoft.com/office/drawing/2014/main" id="{F43DCFF5-9E4D-10E8-2725-30927751FC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3608" y="1765877"/>
            <a:ext cx="2278784" cy="3326245"/>
          </a:xfrm>
          <a:prstGeom prst="rect">
            <a:avLst/>
          </a:prstGeom>
        </p:spPr>
      </p:pic>
      <p:pic>
        <p:nvPicPr>
          <p:cNvPr id="5" name="Picture 4" descr="A person with a beard and mustache&#10;&#10;AI-generated content may be incorrect.">
            <a:extLst>
              <a:ext uri="{FF2B5EF4-FFF2-40B4-BE49-F238E27FC236}">
                <a16:creationId xmlns:a16="http://schemas.microsoft.com/office/drawing/2014/main" id="{679D2034-E556-D80B-CB6F-9C7BC13596D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4338" t="-35" r="17279" b="-314"/>
          <a:stretch/>
        </p:blipFill>
        <p:spPr>
          <a:xfrm>
            <a:off x="6690159" y="1776268"/>
            <a:ext cx="2148050" cy="3336102"/>
          </a:xfrm>
          <a:prstGeom prst="rect">
            <a:avLst/>
          </a:prstGeom>
        </p:spPr>
      </p:pic>
      <p:pic>
        <p:nvPicPr>
          <p:cNvPr id="6" name="Picture 5" descr="A close-up of a person wearing glasses&#10;&#10;AI-generated content may be incorrect.">
            <a:extLst>
              <a:ext uri="{FF2B5EF4-FFF2-40B4-BE49-F238E27FC236}">
                <a16:creationId xmlns:a16="http://schemas.microsoft.com/office/drawing/2014/main" id="{B6A96A13-9E49-07AC-384D-D0450E4DD09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7944" t="-424" r="9813" b="770"/>
          <a:stretch/>
        </p:blipFill>
        <p:spPr>
          <a:xfrm>
            <a:off x="9436100" y="1762125"/>
            <a:ext cx="2035800" cy="33170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CADF6D-E4D6-3E2D-0540-80F75CCA5166}"/>
              </a:ext>
            </a:extLst>
          </p:cNvPr>
          <p:cNvSpPr txBox="1"/>
          <p:nvPr/>
        </p:nvSpPr>
        <p:spPr>
          <a:xfrm>
            <a:off x="809831" y="5273799"/>
            <a:ext cx="19594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Mahin Ganesan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267CD7-8502-23B3-2B57-82CF4E3F63CF}"/>
              </a:ext>
            </a:extLst>
          </p:cNvPr>
          <p:cNvSpPr txBox="1"/>
          <p:nvPr/>
        </p:nvSpPr>
        <p:spPr>
          <a:xfrm>
            <a:off x="4073073" y="5278746"/>
            <a:ext cx="17565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Brendan Jalali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CF2D63-24CE-039D-D552-E386E79C9D83}"/>
              </a:ext>
            </a:extLst>
          </p:cNvPr>
          <p:cNvSpPr txBox="1"/>
          <p:nvPr/>
        </p:nvSpPr>
        <p:spPr>
          <a:xfrm>
            <a:off x="6877794" y="5283694"/>
            <a:ext cx="17648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Thomas Lever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4C533E-B9F7-E75F-FE71-D8DEF2184228}"/>
              </a:ext>
            </a:extLst>
          </p:cNvPr>
          <p:cNvSpPr txBox="1"/>
          <p:nvPr/>
        </p:nvSpPr>
        <p:spPr>
          <a:xfrm>
            <a:off x="9569533" y="5277922"/>
            <a:ext cx="17779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Nicholas Miller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6">
          <a:extLst>
            <a:ext uri="{FF2B5EF4-FFF2-40B4-BE49-F238E27FC236}">
              <a16:creationId xmlns:a16="http://schemas.microsoft.com/office/drawing/2014/main" id="{FEF9200A-0EDC-6A18-0881-86C09CA41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>
            <a:extLst>
              <a:ext uri="{FF2B5EF4-FFF2-40B4-BE49-F238E27FC236}">
                <a16:creationId xmlns:a16="http://schemas.microsoft.com/office/drawing/2014/main" id="{626065FD-1A1A-4DC1-0AE9-3AF7061AFB6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33271" y="6086667"/>
            <a:ext cx="4444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 fontScale="92500"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1A2835"/>
                </a:solidFill>
                <a:effectLst/>
                <a:uLnTx/>
                <a:uFillTx/>
                <a:latin typeface="Franklin Gothic"/>
                <a:ea typeface="Franklin Gothic"/>
                <a:cs typeface="Franklin Gothic"/>
                <a:sym typeface="Franklin Gothic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21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1A2835"/>
              </a:solidFill>
              <a:effectLst/>
              <a:uLnTx/>
              <a:uFillTx/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78" name="Google Shape;78;p17">
            <a:extLst>
              <a:ext uri="{FF2B5EF4-FFF2-40B4-BE49-F238E27FC236}">
                <a16:creationId xmlns:a16="http://schemas.microsoft.com/office/drawing/2014/main" id="{30695425-8D4B-178A-B674-3F15AEBF504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200" y="6263967"/>
            <a:ext cx="2243544" cy="1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>
            <a:extLst>
              <a:ext uri="{FF2B5EF4-FFF2-40B4-BE49-F238E27FC236}">
                <a16:creationId xmlns:a16="http://schemas.microsoft.com/office/drawing/2014/main" id="{7F5F5034-9C6B-DDDA-4D2C-F04C26241B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5167" y="2773100"/>
            <a:ext cx="10518104" cy="180544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990"/>
            </a:pPr>
            <a:r>
              <a:rPr lang="en">
                <a:solidFill>
                  <a:srgbClr val="1A2835"/>
                </a:solidFill>
              </a:rPr>
              <a:t>Questions?</a:t>
            </a:r>
          </a:p>
        </p:txBody>
      </p:sp>
      <p:sp>
        <p:nvSpPr>
          <p:cNvPr id="80" name="Google Shape;80;p17">
            <a:extLst>
              <a:ext uri="{FF2B5EF4-FFF2-40B4-BE49-F238E27FC236}">
                <a16:creationId xmlns:a16="http://schemas.microsoft.com/office/drawing/2014/main" id="{22DBB4B0-23B8-6440-C2D2-4FB38CFAD386}"/>
              </a:ext>
            </a:extLst>
          </p:cNvPr>
          <p:cNvSpPr/>
          <p:nvPr/>
        </p:nvSpPr>
        <p:spPr>
          <a:xfrm rot="10800000" flipH="1">
            <a:off x="1083580" y="4875907"/>
            <a:ext cx="499200" cy="192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8634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11433271" y="6086667"/>
            <a:ext cx="4444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algn="ctr" defTabSz="1219170">
              <a:buClr>
                <a:srgbClr val="000000"/>
              </a:buClr>
            </a:pPr>
            <a:fld id="{00000000-1234-1234-1234-123412341234}" type="slidenum">
              <a:rPr lang="en" sz="1600" kern="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pPr algn="ctr" defTabSz="1219170">
                <a:buClr>
                  <a:srgbClr val="000000"/>
                </a:buClr>
              </a:pPr>
              <a:t>3</a:t>
            </a:fld>
            <a:endParaRPr sz="1600" kern="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200" y="6263967"/>
            <a:ext cx="2243544" cy="1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915167" y="2773100"/>
            <a:ext cx="10518104" cy="180544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990"/>
            </a:pPr>
            <a:r>
              <a:rPr lang="en">
                <a:solidFill>
                  <a:srgbClr val="1A2835"/>
                </a:solidFill>
              </a:rPr>
              <a:t>Background</a:t>
            </a:r>
          </a:p>
        </p:txBody>
      </p:sp>
      <p:sp>
        <p:nvSpPr>
          <p:cNvPr id="80" name="Google Shape;80;p17"/>
          <p:cNvSpPr/>
          <p:nvPr/>
        </p:nvSpPr>
        <p:spPr>
          <a:xfrm rot="10800000" flipH="1">
            <a:off x="1083580" y="4875907"/>
            <a:ext cx="499200" cy="192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7498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200" y="6263967"/>
            <a:ext cx="2243544" cy="1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04;p19">
            <a:extLst>
              <a:ext uri="{FF2B5EF4-FFF2-40B4-BE49-F238E27FC236}">
                <a16:creationId xmlns:a16="http://schemas.microsoft.com/office/drawing/2014/main" id="{58C7B828-906C-AE1D-1F08-86E1DD9F1576}"/>
              </a:ext>
            </a:extLst>
          </p:cNvPr>
          <p:cNvSpPr txBox="1">
            <a:spLocks/>
          </p:cNvSpPr>
          <p:nvPr/>
        </p:nvSpPr>
        <p:spPr>
          <a:xfrm>
            <a:off x="915167" y="607600"/>
            <a:ext cx="10364400" cy="7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250">
                <a:solidFill>
                  <a:srgbClr val="1A2835"/>
                </a:solidFill>
              </a:rPr>
              <a:t>Background</a:t>
            </a:r>
            <a:endParaRPr lang="en-US"/>
          </a:p>
        </p:txBody>
      </p:sp>
      <p:sp>
        <p:nvSpPr>
          <p:cNvPr id="3" name="Google Shape;106;p19">
            <a:extLst>
              <a:ext uri="{FF2B5EF4-FFF2-40B4-BE49-F238E27FC236}">
                <a16:creationId xmlns:a16="http://schemas.microsoft.com/office/drawing/2014/main" id="{A314550E-39E5-7A1E-3396-2F6ADB368D7B}"/>
              </a:ext>
            </a:extLst>
          </p:cNvPr>
          <p:cNvSpPr txBox="1">
            <a:spLocks noGrp="1"/>
          </p:cNvSpPr>
          <p:nvPr/>
        </p:nvSpPr>
        <p:spPr>
          <a:xfrm>
            <a:off x="737348" y="1718325"/>
            <a:ext cx="4829158" cy="3752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475615">
              <a:lnSpc>
                <a:spcPct val="150000"/>
              </a:lnSpc>
              <a:buClr>
                <a:srgbClr val="E57200"/>
              </a:buClr>
              <a:buSzPts val="2020"/>
              <a:buFont typeface="Arial"/>
              <a:buChar char="●"/>
            </a:pPr>
            <a:r>
              <a:rPr lang="en-US" sz="2400">
                <a:solidFill>
                  <a:srgbClr val="1A2835"/>
                </a:solidFill>
              </a:rPr>
              <a:t>What is a ghost forest?</a:t>
            </a:r>
            <a:endParaRPr lang="en-US"/>
          </a:p>
          <a:p>
            <a:pPr marL="1066165" lvl="1" indent="-475615">
              <a:lnSpc>
                <a:spcPct val="150000"/>
              </a:lnSpc>
              <a:buClr>
                <a:srgbClr val="E57200"/>
              </a:buClr>
              <a:buSzPts val="2020"/>
              <a:buFont typeface="Arial"/>
              <a:buChar char="●"/>
            </a:pPr>
            <a:r>
              <a:rPr lang="en-US" sz="2400">
                <a:solidFill>
                  <a:srgbClr val="1A2835"/>
                </a:solidFill>
              </a:rPr>
              <a:t>Coastal ecosystem impacted by saltwater intrusion</a:t>
            </a:r>
          </a:p>
          <a:p>
            <a:pPr marL="608965" indent="-475615">
              <a:lnSpc>
                <a:spcPct val="150000"/>
              </a:lnSpc>
              <a:buClr>
                <a:srgbClr val="E57200"/>
              </a:buClr>
              <a:buSzPts val="2020"/>
              <a:buFont typeface="Arial"/>
              <a:buChar char="●"/>
            </a:pPr>
            <a:r>
              <a:rPr lang="en-US" sz="2400">
                <a:solidFill>
                  <a:srgbClr val="1A2835"/>
                </a:solidFill>
              </a:rPr>
              <a:t>Indicates environmental collapse and carbon release</a:t>
            </a:r>
          </a:p>
        </p:txBody>
      </p:sp>
      <p:pic>
        <p:nvPicPr>
          <p:cNvPr id="412" name="Picture 411" descr="What is a ghost forest?">
            <a:extLst>
              <a:ext uri="{FF2B5EF4-FFF2-40B4-BE49-F238E27FC236}">
                <a16:creationId xmlns:a16="http://schemas.microsoft.com/office/drawing/2014/main" id="{0CC91E6B-E556-3420-0E4B-0D6F67B39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19253"/>
            <a:ext cx="5358652" cy="29459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534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200" y="6263967"/>
            <a:ext cx="2243544" cy="1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04;p19">
            <a:extLst>
              <a:ext uri="{FF2B5EF4-FFF2-40B4-BE49-F238E27FC236}">
                <a16:creationId xmlns:a16="http://schemas.microsoft.com/office/drawing/2014/main" id="{58C7B828-906C-AE1D-1F08-86E1DD9F1576}"/>
              </a:ext>
            </a:extLst>
          </p:cNvPr>
          <p:cNvSpPr txBox="1">
            <a:spLocks/>
          </p:cNvSpPr>
          <p:nvPr/>
        </p:nvSpPr>
        <p:spPr>
          <a:xfrm>
            <a:off x="915167" y="607600"/>
            <a:ext cx="10364400" cy="7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267">
                <a:solidFill>
                  <a:srgbClr val="1A2835"/>
                </a:solidFill>
              </a:rPr>
              <a:t>Purpose</a:t>
            </a:r>
            <a:endParaRPr lang="en-US" sz="2489"/>
          </a:p>
        </p:txBody>
      </p:sp>
      <p:graphicFrame>
        <p:nvGraphicFramePr>
          <p:cNvPr id="221" name="Google Shape;106;p19">
            <a:extLst>
              <a:ext uri="{FF2B5EF4-FFF2-40B4-BE49-F238E27FC236}">
                <a16:creationId xmlns:a16="http://schemas.microsoft.com/office/drawing/2014/main" id="{F671CB9F-9E22-7BC7-ACBF-D2978A6D34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365253"/>
              </p:ext>
            </p:extLst>
          </p:nvPr>
        </p:nvGraphicFramePr>
        <p:xfrm>
          <a:off x="1865193" y="1688951"/>
          <a:ext cx="7450929" cy="3743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053350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6">
          <a:extLst>
            <a:ext uri="{FF2B5EF4-FFF2-40B4-BE49-F238E27FC236}">
              <a16:creationId xmlns:a16="http://schemas.microsoft.com/office/drawing/2014/main" id="{72AB19A4-8E7D-3202-076A-79529F7F9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>
            <a:extLst>
              <a:ext uri="{FF2B5EF4-FFF2-40B4-BE49-F238E27FC236}">
                <a16:creationId xmlns:a16="http://schemas.microsoft.com/office/drawing/2014/main" id="{2317BFA5-C540-07AB-5D73-F1B04296609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33271" y="6086667"/>
            <a:ext cx="4444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1A2835"/>
                </a:solidFill>
                <a:effectLst/>
                <a:uLnTx/>
                <a:uFillTx/>
                <a:latin typeface="Franklin Gothic"/>
                <a:ea typeface="Franklin Gothic"/>
                <a:cs typeface="Franklin Gothic"/>
                <a:sym typeface="Franklin Gothic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6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1A2835"/>
              </a:solidFill>
              <a:effectLst/>
              <a:uLnTx/>
              <a:uFillTx/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78" name="Google Shape;78;p17">
            <a:extLst>
              <a:ext uri="{FF2B5EF4-FFF2-40B4-BE49-F238E27FC236}">
                <a16:creationId xmlns:a16="http://schemas.microsoft.com/office/drawing/2014/main" id="{3091BC36-8BC6-2F37-8896-A17F59CDF92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200" y="6263967"/>
            <a:ext cx="2243544" cy="1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>
            <a:extLst>
              <a:ext uri="{FF2B5EF4-FFF2-40B4-BE49-F238E27FC236}">
                <a16:creationId xmlns:a16="http://schemas.microsoft.com/office/drawing/2014/main" id="{355B5CF2-216C-68F9-EF22-663DE94AFB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5167" y="2773100"/>
            <a:ext cx="10518104" cy="180544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990"/>
            </a:pPr>
            <a:r>
              <a:rPr lang="en">
                <a:solidFill>
                  <a:srgbClr val="1A2835"/>
                </a:solidFill>
              </a:rPr>
              <a:t>Data Overview</a:t>
            </a:r>
          </a:p>
        </p:txBody>
      </p:sp>
      <p:sp>
        <p:nvSpPr>
          <p:cNvPr id="80" name="Google Shape;80;p17">
            <a:extLst>
              <a:ext uri="{FF2B5EF4-FFF2-40B4-BE49-F238E27FC236}">
                <a16:creationId xmlns:a16="http://schemas.microsoft.com/office/drawing/2014/main" id="{F8AEFD39-227C-529F-AC50-D97E5324E21F}"/>
              </a:ext>
            </a:extLst>
          </p:cNvPr>
          <p:cNvSpPr/>
          <p:nvPr/>
        </p:nvSpPr>
        <p:spPr>
          <a:xfrm rot="10800000" flipH="1">
            <a:off x="1083580" y="4875907"/>
            <a:ext cx="499200" cy="192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7717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>
          <a:extLst>
            <a:ext uri="{FF2B5EF4-FFF2-40B4-BE49-F238E27FC236}">
              <a16:creationId xmlns:a16="http://schemas.microsoft.com/office/drawing/2014/main" id="{495C41A9-6926-11D5-C8A4-BC5BA2815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8">
            <a:extLst>
              <a:ext uri="{FF2B5EF4-FFF2-40B4-BE49-F238E27FC236}">
                <a16:creationId xmlns:a16="http://schemas.microsoft.com/office/drawing/2014/main" id="{203ED805-F504-E6D6-D9B9-2112E8376D3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200" y="6263967"/>
            <a:ext cx="2243544" cy="1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04;p19">
            <a:extLst>
              <a:ext uri="{FF2B5EF4-FFF2-40B4-BE49-F238E27FC236}">
                <a16:creationId xmlns:a16="http://schemas.microsoft.com/office/drawing/2014/main" id="{067C137A-A81A-7CB7-0524-2AB6A4D65F0B}"/>
              </a:ext>
            </a:extLst>
          </p:cNvPr>
          <p:cNvSpPr txBox="1">
            <a:spLocks/>
          </p:cNvSpPr>
          <p:nvPr/>
        </p:nvSpPr>
        <p:spPr>
          <a:xfrm>
            <a:off x="915167" y="607600"/>
            <a:ext cx="10364400" cy="7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250">
                <a:solidFill>
                  <a:srgbClr val="1A2835"/>
                </a:solidFill>
              </a:rPr>
              <a:t>Initial Data Collection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DF06E7-E79D-BB7B-81C1-F6DB882CF1F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2145"/>
          <a:stretch/>
        </p:blipFill>
        <p:spPr>
          <a:xfrm>
            <a:off x="1160976" y="1460930"/>
            <a:ext cx="9870047" cy="429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13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>
          <a:extLst>
            <a:ext uri="{FF2B5EF4-FFF2-40B4-BE49-F238E27FC236}">
              <a16:creationId xmlns:a16="http://schemas.microsoft.com/office/drawing/2014/main" id="{11F35999-2769-2BD1-AAEB-111A2D5D4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8">
            <a:extLst>
              <a:ext uri="{FF2B5EF4-FFF2-40B4-BE49-F238E27FC236}">
                <a16:creationId xmlns:a16="http://schemas.microsoft.com/office/drawing/2014/main" id="{829F4DEA-31DE-21E3-7482-8CA734CF116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200" y="6263967"/>
            <a:ext cx="2243544" cy="1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04;p19">
            <a:extLst>
              <a:ext uri="{FF2B5EF4-FFF2-40B4-BE49-F238E27FC236}">
                <a16:creationId xmlns:a16="http://schemas.microsoft.com/office/drawing/2014/main" id="{5C38BB6C-306F-1D87-BD45-BE4C9680915D}"/>
              </a:ext>
            </a:extLst>
          </p:cNvPr>
          <p:cNvSpPr txBox="1">
            <a:spLocks/>
          </p:cNvSpPr>
          <p:nvPr/>
        </p:nvSpPr>
        <p:spPr>
          <a:xfrm>
            <a:off x="915167" y="607600"/>
            <a:ext cx="10364400" cy="7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3600" b="1">
              <a:latin typeface="Neue Haas Grotesk Text Pro"/>
            </a:endParaRPr>
          </a:p>
          <a:p>
            <a:r>
              <a:rPr lang="en-US" sz="4250">
                <a:solidFill>
                  <a:srgbClr val="1A2835"/>
                </a:solidFill>
              </a:rPr>
              <a:t>Deliverables</a:t>
            </a:r>
            <a:endParaRPr lang="en" sz="4250">
              <a:solidFill>
                <a:srgbClr val="1A2835"/>
              </a:solidFill>
            </a:endParaRPr>
          </a:p>
          <a:p>
            <a:endParaRPr lang="en" sz="4250">
              <a:solidFill>
                <a:srgbClr val="1A2835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7888ECE-440F-FB67-9EE0-3F3319F56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471" y="3211772"/>
            <a:ext cx="2805179" cy="274163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 descr="A black and white image of a city&#10;&#10;AI-generated content may be incorrect.">
            <a:extLst>
              <a:ext uri="{FF2B5EF4-FFF2-40B4-BE49-F238E27FC236}">
                <a16:creationId xmlns:a16="http://schemas.microsoft.com/office/drawing/2014/main" id="{7106DF7F-6573-C640-AD3A-972648E96A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2506" y="3215013"/>
            <a:ext cx="2177593" cy="27348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A455507-845E-9D86-A27E-1F31645EB3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1921" y="3212138"/>
            <a:ext cx="2166437" cy="27387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14BD16C-285E-8293-4BC4-F92091A862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9987" y="1338531"/>
            <a:ext cx="3666406" cy="16792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1754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217">
          <a:extLst>
            <a:ext uri="{FF2B5EF4-FFF2-40B4-BE49-F238E27FC236}">
              <a16:creationId xmlns:a16="http://schemas.microsoft.com/office/drawing/2014/main" id="{A4A9D05C-AA05-0FD6-A9CF-387FE0563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8">
            <a:extLst>
              <a:ext uri="{FF2B5EF4-FFF2-40B4-BE49-F238E27FC236}">
                <a16:creationId xmlns:a16="http://schemas.microsoft.com/office/drawing/2014/main" id="{80694383-8EB7-7115-7502-70BCF682098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200" y="6263967"/>
            <a:ext cx="2243544" cy="1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04;p19">
            <a:extLst>
              <a:ext uri="{FF2B5EF4-FFF2-40B4-BE49-F238E27FC236}">
                <a16:creationId xmlns:a16="http://schemas.microsoft.com/office/drawing/2014/main" id="{ECDE233B-A76E-40D4-F5F8-3E2A32008E20}"/>
              </a:ext>
            </a:extLst>
          </p:cNvPr>
          <p:cNvSpPr txBox="1">
            <a:spLocks/>
          </p:cNvSpPr>
          <p:nvPr/>
        </p:nvSpPr>
        <p:spPr>
          <a:xfrm>
            <a:off x="915167" y="607600"/>
            <a:ext cx="10364400" cy="7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3600" b="1">
              <a:latin typeface="Neue Haas Grotesk Text Pro"/>
            </a:endParaRPr>
          </a:p>
          <a:p>
            <a:r>
              <a:rPr lang="en-US" sz="4250">
                <a:solidFill>
                  <a:srgbClr val="1A2835"/>
                </a:solidFill>
              </a:rPr>
              <a:t>Data Pipeline</a:t>
            </a:r>
          </a:p>
          <a:p>
            <a:endParaRPr lang="en" sz="4250">
              <a:solidFill>
                <a:srgbClr val="1A2835"/>
              </a:solidFill>
            </a:endParaRPr>
          </a:p>
        </p:txBody>
      </p:sp>
      <p:pic>
        <p:nvPicPr>
          <p:cNvPr id="3" name="Google Shape;158;p1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79CDEC7-FAA6-8523-A49F-9ADE41C4259C}"/>
              </a:ext>
            </a:extLst>
          </p:cNvPr>
          <p:cNvPicPr preferRelativeResize="0"/>
          <p:nvPr/>
        </p:nvPicPr>
        <p:blipFill rotWithShape="1">
          <a:blip r:embed="rId6"/>
          <a:srcRect t="13192" b="-288"/>
          <a:stretch/>
        </p:blipFill>
        <p:spPr>
          <a:xfrm>
            <a:off x="917877" y="1840002"/>
            <a:ext cx="5628863" cy="31761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68CD87-9674-BF01-A28D-F71F4985CA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1111" y="2805113"/>
            <a:ext cx="412432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5959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SDS UVA Slide Deck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Vanilla">
    <a:dk1>
      <a:sysClr val="windowText" lastClr="000000"/>
    </a:dk1>
    <a:lt1>
      <a:sysClr val="window" lastClr="FFFFFF"/>
    </a:lt1>
    <a:dk2>
      <a:srgbClr val="2C3932"/>
    </a:dk2>
    <a:lt2>
      <a:srgbClr val="FDF6EA"/>
    </a:lt2>
    <a:accent1>
      <a:srgbClr val="169C9A"/>
    </a:accent1>
    <a:accent2>
      <a:srgbClr val="FA9A42"/>
    </a:accent2>
    <a:accent3>
      <a:srgbClr val="E15C3D"/>
    </a:accent3>
    <a:accent4>
      <a:srgbClr val="E78A67"/>
    </a:accent4>
    <a:accent5>
      <a:srgbClr val="A74B40"/>
    </a:accent5>
    <a:accent6>
      <a:srgbClr val="3D9072"/>
    </a:accent6>
    <a:hlink>
      <a:srgbClr val="169C9A"/>
    </a:hlink>
    <a:folHlink>
      <a:srgbClr val="E15C3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D6D554C9D7E34BA26E72368033631F" ma:contentTypeVersion="8" ma:contentTypeDescription="Create a new document." ma:contentTypeScope="" ma:versionID="ad44c81787181afeda861a596ec1fb12">
  <xsd:schema xmlns:xsd="http://www.w3.org/2001/XMLSchema" xmlns:xs="http://www.w3.org/2001/XMLSchema" xmlns:p="http://schemas.microsoft.com/office/2006/metadata/properties" xmlns:ns3="23c58999-653a-4f24-bc7d-0845c2d4256e" xmlns:ns4="10978089-600f-47c9-97c9-a65e08190c4a" targetNamespace="http://schemas.microsoft.com/office/2006/metadata/properties" ma:root="true" ma:fieldsID="910169769e4566e64f9cc4a28e349de3" ns3:_="" ns4:_="">
    <xsd:import namespace="23c58999-653a-4f24-bc7d-0845c2d4256e"/>
    <xsd:import namespace="10978089-600f-47c9-97c9-a65e08190c4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c58999-653a-4f24-bc7d-0845c2d425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978089-600f-47c9-97c9-a65e08190c4a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3c58999-653a-4f24-bc7d-0845c2d4256e" xsi:nil="true"/>
  </documentManagement>
</p:properties>
</file>

<file path=customXml/itemProps1.xml><?xml version="1.0" encoding="utf-8"?>
<ds:datastoreItem xmlns:ds="http://schemas.openxmlformats.org/officeDocument/2006/customXml" ds:itemID="{4EF1B86C-8FED-426A-8D61-719F4E7BF27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73606E-3D94-4BB9-9184-E479747EDB28}">
  <ds:schemaRefs>
    <ds:schemaRef ds:uri="10978089-600f-47c9-97c9-a65e08190c4a"/>
    <ds:schemaRef ds:uri="23c58999-653a-4f24-bc7d-0845c2d4256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7F0AD31-65D7-4721-838D-9082E91E5BEF}">
  <ds:schemaRefs>
    <ds:schemaRef ds:uri="10978089-600f-47c9-97c9-a65e08190c4a"/>
    <ds:schemaRef ds:uri="23c58999-653a-4f24-bc7d-0845c2d4256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21</Slides>
  <Notes>21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VanillaVTI</vt:lpstr>
      <vt:lpstr>SDS UVA Slide Deck</vt:lpstr>
      <vt:lpstr>PowerPoint Presentation</vt:lpstr>
      <vt:lpstr>Table of Contents</vt:lpstr>
      <vt:lpstr>Background</vt:lpstr>
      <vt:lpstr>PowerPoint Presentation</vt:lpstr>
      <vt:lpstr>PowerPoint Presentation</vt:lpstr>
      <vt:lpstr>Data Overview</vt:lpstr>
      <vt:lpstr>PowerPoint Presentation</vt:lpstr>
      <vt:lpstr>PowerPoint Presentation</vt:lpstr>
      <vt:lpstr>PowerPoint Presentation</vt:lpstr>
      <vt:lpstr>         Assumptions       &amp;         Limitations</vt:lpstr>
      <vt:lpstr>Methodology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Mahin Ganesan</dc:creator>
  <cp:revision>2</cp:revision>
  <dcterms:created xsi:type="dcterms:W3CDTF">2025-02-07T00:42:41Z</dcterms:created>
  <dcterms:modified xsi:type="dcterms:W3CDTF">2025-05-02T23:37:27Z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0x010100C7D6D554C9D7E34BA26E72368033631F</vt:lpwstr>
  </property>
</Properties>
</file>